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5498" r:id="rId2"/>
    <p:sldId id="256" r:id="rId3"/>
    <p:sldId id="257" r:id="rId4"/>
    <p:sldId id="258" r:id="rId5"/>
    <p:sldId id="259" r:id="rId6"/>
    <p:sldId id="260" r:id="rId7"/>
    <p:sldId id="261" r:id="rId8"/>
    <p:sldId id="262" r:id="rId9"/>
    <p:sldId id="263" r:id="rId10"/>
    <p:sldId id="264" r:id="rId11"/>
    <p:sldId id="265" r:id="rId12"/>
    <p:sldId id="266" r:id="rId13"/>
    <p:sldId id="267" r:id="rId14"/>
    <p:sldId id="5389" r:id="rId15"/>
    <p:sldId id="5370" r:id="rId16"/>
    <p:sldId id="5376" r:id="rId17"/>
    <p:sldId id="5374" r:id="rId18"/>
    <p:sldId id="5375" r:id="rId19"/>
    <p:sldId id="5497" r:id="rId20"/>
  </p:sldIdLst>
  <p:sldSz cx="24384000" cy="13716000"/>
  <p:notesSz cx="6858000" cy="9144000"/>
  <p:embeddedFontLst>
    <p:embeddedFont>
      <p:font typeface="ＭＳ Ｐゴシック" panose="020B0600070205080204" pitchFamily="34" charset="-128"/>
      <p:regular r:id="rId22"/>
    </p:embeddedFont>
    <p:embeddedFont>
      <p:font typeface="游ゴシック" panose="020B0400000000000000" pitchFamily="34" charset="-128"/>
      <p:regular r:id="rId23"/>
      <p:bold r:id="rId24"/>
    </p:embeddedFont>
    <p:embeddedFont>
      <p:font typeface="Calibri" panose="020F0502020204030204" pitchFamily="34" charset="0"/>
      <p:regular r:id="rId25"/>
      <p:bold r:id="rId26"/>
      <p:italic r:id="rId27"/>
      <p:boldItalic r:id="rId28"/>
    </p:embeddedFont>
    <p:embeddedFont>
      <p:font typeface="Inter" panose="020B0502030000000004" pitchFamily="34" charset="0"/>
      <p:regular r:id="rId29"/>
      <p:bold r:id="rId30"/>
    </p:embeddedFont>
    <p:embeddedFont>
      <p:font typeface="Inter Medium" panose="020B05020300000000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HLj+lcqnvGOw62r8oHR4zNQOwC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8"/>
    <p:restoredTop sz="94694"/>
  </p:normalViewPr>
  <p:slideViewPr>
    <p:cSldViewPr snapToGrid="0">
      <p:cViewPr varScale="1">
        <p:scale>
          <a:sx n="60" d="100"/>
          <a:sy n="60" d="100"/>
        </p:scale>
        <p:origin x="90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1</a:t>
            </a:fld>
            <a:endParaRPr lang="en-US"/>
          </a:p>
        </p:txBody>
      </p:sp>
      <p:sp>
        <p:nvSpPr>
          <p:cNvPr id="5" name="Header Placeholder 4">
            <a:extLst>
              <a:ext uri="{FF2B5EF4-FFF2-40B4-BE49-F238E27FC236}">
                <a16:creationId xmlns:a16="http://schemas.microsoft.com/office/drawing/2014/main" id="{01679237-4BD2-ED41-9DC2-6C81FA94CCD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8612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14</a:t>
            </a:fld>
            <a:endParaRPr lang="en-US"/>
          </a:p>
        </p:txBody>
      </p:sp>
      <p:sp>
        <p:nvSpPr>
          <p:cNvPr id="5" name="Header Placeholder 4">
            <a:extLst>
              <a:ext uri="{FF2B5EF4-FFF2-40B4-BE49-F238E27FC236}">
                <a16:creationId xmlns:a16="http://schemas.microsoft.com/office/drawing/2014/main" id="{01679237-4BD2-ED41-9DC2-6C81FA94CCD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76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8C747B73-6B03-4EF3-AD40-683CE00DABF6}" type="slidenum">
              <a:rPr lang="en-US" smtClean="0"/>
              <a:t>19</a:t>
            </a:fld>
            <a:endParaRPr lang="en-US"/>
          </a:p>
        </p:txBody>
      </p:sp>
    </p:spTree>
    <p:extLst>
      <p:ext uri="{BB962C8B-B14F-4D97-AF65-F5344CB8AC3E}">
        <p14:creationId xmlns:p14="http://schemas.microsoft.com/office/powerpoint/2010/main" val="3117704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Japanese: “Yatta!”</a:t>
            </a:r>
            <a:br>
              <a:rPr lang="en-US"/>
            </a:br>
            <a:r>
              <a:rPr lang="en-US"/>
              <a:t>English: “Oh goody!”</a:t>
            </a:r>
            <a:endParaRPr/>
          </a:p>
          <a:p>
            <a:pPr marL="0" lvl="0" indent="0" algn="l" rtl="0">
              <a:spcBef>
                <a:spcPts val="0"/>
              </a:spcBef>
              <a:spcAft>
                <a:spcPts val="0"/>
              </a:spcAft>
              <a:buNone/>
            </a:pPr>
            <a:r>
              <a:rPr lang="en-US"/>
              <a:t>Japanese: Hana wa majime dakara tasukaruwaa</a:t>
            </a:r>
            <a:endParaRPr/>
          </a:p>
          <a:p>
            <a:pPr marL="0" lvl="0" indent="0" algn="l" rtl="0">
              <a:spcBef>
                <a:spcPts val="0"/>
              </a:spcBef>
              <a:spcAft>
                <a:spcPts val="0"/>
              </a:spcAft>
              <a:buNone/>
            </a:pPr>
            <a:r>
              <a:rPr lang="en-US"/>
              <a:t>English: It’s ‘cos you’re so reliable. You’re a tooootal lifesaver!</a:t>
            </a:r>
            <a:endParaRPr/>
          </a:p>
        </p:txBody>
      </p:sp>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5a43f00a4e_3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25a43f00a4e_3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dk1"/>
        </a:solidFill>
        <a:effectLst/>
      </p:bgPr>
    </p:bg>
    <p:spTree>
      <p:nvGrpSpPr>
        <p:cNvPr id="1" name="Shape 15"/>
        <p:cNvGrpSpPr/>
        <p:nvPr/>
      </p:nvGrpSpPr>
      <p:grpSpPr>
        <a:xfrm>
          <a:off x="0" y="0"/>
          <a:ext cx="0" cy="0"/>
          <a:chOff x="0" y="0"/>
          <a:chExt cx="0" cy="0"/>
        </a:xfrm>
      </p:grpSpPr>
      <p:cxnSp>
        <p:nvCxnSpPr>
          <p:cNvPr id="16" name="Google Shape;16;p16"/>
          <p:cNvCxnSpPr/>
          <p:nvPr/>
        </p:nvCxnSpPr>
        <p:spPr>
          <a:xfrm>
            <a:off x="1311453" y="0"/>
            <a:ext cx="0" cy="13716000"/>
          </a:xfrm>
          <a:prstGeom prst="straightConnector1">
            <a:avLst/>
          </a:prstGeom>
          <a:noFill/>
          <a:ln w="9525" cap="flat" cmpd="sng">
            <a:solidFill>
              <a:schemeClr val="lt1"/>
            </a:solidFill>
            <a:prstDash val="solid"/>
            <a:round/>
            <a:headEnd type="none" w="sm" len="sm"/>
            <a:tailEnd type="none" w="sm" len="sm"/>
          </a:ln>
        </p:spPr>
      </p:cxnSp>
      <p:pic>
        <p:nvPicPr>
          <p:cNvPr id="17" name="Google Shape;17;p16"/>
          <p:cNvPicPr preferRelativeResize="0"/>
          <p:nvPr/>
        </p:nvPicPr>
        <p:blipFill rotWithShape="1">
          <a:blip r:embed="rId2">
            <a:alphaModFix/>
          </a:blip>
          <a:srcRect/>
          <a:stretch/>
        </p:blipFill>
        <p:spPr>
          <a:xfrm>
            <a:off x="21385437" y="659669"/>
            <a:ext cx="2557440" cy="324000"/>
          </a:xfrm>
          <a:prstGeom prst="rect">
            <a:avLst/>
          </a:prstGeom>
          <a:noFill/>
          <a:ln>
            <a:noFill/>
          </a:ln>
        </p:spPr>
      </p:pic>
      <p:cxnSp>
        <p:nvCxnSpPr>
          <p:cNvPr id="18" name="Google Shape;18;p16"/>
          <p:cNvCxnSpPr/>
          <p:nvPr/>
        </p:nvCxnSpPr>
        <p:spPr>
          <a:xfrm>
            <a:off x="0" y="1463040"/>
            <a:ext cx="24384000" cy="0"/>
          </a:xfrm>
          <a:prstGeom prst="straightConnector1">
            <a:avLst/>
          </a:prstGeom>
          <a:noFill/>
          <a:ln w="9525" cap="flat" cmpd="sng">
            <a:solidFill>
              <a:schemeClr val="lt1"/>
            </a:solidFill>
            <a:prstDash val="solid"/>
            <a:round/>
            <a:headEnd type="none" w="sm" len="sm"/>
            <a:tailEnd type="none" w="sm" len="sm"/>
          </a:ln>
        </p:spPr>
      </p:cxnSp>
      <p:pic>
        <p:nvPicPr>
          <p:cNvPr id="19" name="Google Shape;19;p16"/>
          <p:cNvPicPr preferRelativeResize="0"/>
          <p:nvPr/>
        </p:nvPicPr>
        <p:blipFill rotWithShape="1">
          <a:blip r:embed="rId3">
            <a:alphaModFix/>
          </a:blip>
          <a:srcRect/>
          <a:stretch/>
        </p:blipFill>
        <p:spPr>
          <a:xfrm>
            <a:off x="1620108" y="337770"/>
            <a:ext cx="6300000" cy="787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3 Text">
  <p:cSld name="1/3 Text">
    <p:spTree>
      <p:nvGrpSpPr>
        <p:cNvPr id="1" name="Shape 20"/>
        <p:cNvGrpSpPr/>
        <p:nvPr/>
      </p:nvGrpSpPr>
      <p:grpSpPr>
        <a:xfrm>
          <a:off x="0" y="0"/>
          <a:ext cx="0" cy="0"/>
          <a:chOff x="0" y="0"/>
          <a:chExt cx="0" cy="0"/>
        </a:xfrm>
      </p:grpSpPr>
      <p:cxnSp>
        <p:nvCxnSpPr>
          <p:cNvPr id="21" name="Google Shape;21;p17"/>
          <p:cNvCxnSpPr/>
          <p:nvPr/>
        </p:nvCxnSpPr>
        <p:spPr>
          <a:xfrm>
            <a:off x="0" y="146304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22" name="Google Shape;22;p17"/>
          <p:cNvCxnSpPr/>
          <p:nvPr/>
        </p:nvCxnSpPr>
        <p:spPr>
          <a:xfrm>
            <a:off x="1311453" y="0"/>
            <a:ext cx="0" cy="13716000"/>
          </a:xfrm>
          <a:prstGeom prst="straightConnector1">
            <a:avLst/>
          </a:prstGeom>
          <a:noFill/>
          <a:ln w="9525" cap="flat" cmpd="sng">
            <a:solidFill>
              <a:schemeClr val="accent1"/>
            </a:solidFill>
            <a:prstDash val="solid"/>
            <a:round/>
            <a:headEnd type="none" w="sm" len="sm"/>
            <a:tailEnd type="none" w="sm" len="sm"/>
          </a:ln>
        </p:spPr>
      </p:cxnSp>
      <p:pic>
        <p:nvPicPr>
          <p:cNvPr id="23" name="Google Shape;23;p17"/>
          <p:cNvPicPr preferRelativeResize="0"/>
          <p:nvPr/>
        </p:nvPicPr>
        <p:blipFill rotWithShape="1">
          <a:blip r:embed="rId2">
            <a:alphaModFix/>
          </a:blip>
          <a:srcRect/>
          <a:stretch/>
        </p:blipFill>
        <p:spPr>
          <a:xfrm>
            <a:off x="21385437" y="659669"/>
            <a:ext cx="2557440" cy="324000"/>
          </a:xfrm>
          <a:prstGeom prst="rect">
            <a:avLst/>
          </a:prstGeom>
          <a:noFill/>
          <a:ln>
            <a:noFill/>
          </a:ln>
        </p:spPr>
      </p:pic>
      <p:sp>
        <p:nvSpPr>
          <p:cNvPr id="24" name="Google Shape;24;p17"/>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lvl1pPr marL="0" marR="0" lvl="0" indent="0" algn="ctr">
              <a:spcBef>
                <a:spcPts val="0"/>
              </a:spcBef>
              <a:buNone/>
              <a:defRPr sz="1600">
                <a:solidFill>
                  <a:schemeClr val="dk1"/>
                </a:solidFill>
                <a:latin typeface="Inter"/>
                <a:ea typeface="Inter"/>
                <a:cs typeface="Inter"/>
                <a:sym typeface="Inter"/>
              </a:defRPr>
            </a:lvl1pPr>
            <a:lvl2pPr marL="0" marR="0" lvl="1" indent="0" algn="ctr">
              <a:spcBef>
                <a:spcPts val="0"/>
              </a:spcBef>
              <a:buNone/>
              <a:defRPr sz="1600">
                <a:solidFill>
                  <a:schemeClr val="dk1"/>
                </a:solidFill>
                <a:latin typeface="Inter"/>
                <a:ea typeface="Inter"/>
                <a:cs typeface="Inter"/>
                <a:sym typeface="Inter"/>
              </a:defRPr>
            </a:lvl2pPr>
            <a:lvl3pPr marL="0" marR="0" lvl="2" indent="0" algn="ctr">
              <a:spcBef>
                <a:spcPts val="0"/>
              </a:spcBef>
              <a:buNone/>
              <a:defRPr sz="1600">
                <a:solidFill>
                  <a:schemeClr val="dk1"/>
                </a:solidFill>
                <a:latin typeface="Inter"/>
                <a:ea typeface="Inter"/>
                <a:cs typeface="Inter"/>
                <a:sym typeface="Inter"/>
              </a:defRPr>
            </a:lvl3pPr>
            <a:lvl4pPr marL="0" marR="0" lvl="3" indent="0" algn="ctr">
              <a:spcBef>
                <a:spcPts val="0"/>
              </a:spcBef>
              <a:buNone/>
              <a:defRPr sz="1600">
                <a:solidFill>
                  <a:schemeClr val="dk1"/>
                </a:solidFill>
                <a:latin typeface="Inter"/>
                <a:ea typeface="Inter"/>
                <a:cs typeface="Inter"/>
                <a:sym typeface="Inter"/>
              </a:defRPr>
            </a:lvl4pPr>
            <a:lvl5pPr marL="0" marR="0" lvl="4" indent="0" algn="ctr">
              <a:spcBef>
                <a:spcPts val="0"/>
              </a:spcBef>
              <a:buNone/>
              <a:defRPr sz="1600">
                <a:solidFill>
                  <a:schemeClr val="dk1"/>
                </a:solidFill>
                <a:latin typeface="Inter"/>
                <a:ea typeface="Inter"/>
                <a:cs typeface="Inter"/>
                <a:sym typeface="Inter"/>
              </a:defRPr>
            </a:lvl5pPr>
            <a:lvl6pPr marL="0" marR="0" lvl="5" indent="0" algn="ctr">
              <a:spcBef>
                <a:spcPts val="0"/>
              </a:spcBef>
              <a:buNone/>
              <a:defRPr sz="1600">
                <a:solidFill>
                  <a:schemeClr val="dk1"/>
                </a:solidFill>
                <a:latin typeface="Inter"/>
                <a:ea typeface="Inter"/>
                <a:cs typeface="Inter"/>
                <a:sym typeface="Inter"/>
              </a:defRPr>
            </a:lvl6pPr>
            <a:lvl7pPr marL="0" marR="0" lvl="6" indent="0" algn="ctr">
              <a:spcBef>
                <a:spcPts val="0"/>
              </a:spcBef>
              <a:buNone/>
              <a:defRPr sz="1600">
                <a:solidFill>
                  <a:schemeClr val="dk1"/>
                </a:solidFill>
                <a:latin typeface="Inter"/>
                <a:ea typeface="Inter"/>
                <a:cs typeface="Inter"/>
                <a:sym typeface="Inter"/>
              </a:defRPr>
            </a:lvl7pPr>
            <a:lvl8pPr marL="0" marR="0" lvl="7" indent="0" algn="ctr">
              <a:spcBef>
                <a:spcPts val="0"/>
              </a:spcBef>
              <a:buNone/>
              <a:defRPr sz="1600">
                <a:solidFill>
                  <a:schemeClr val="dk1"/>
                </a:solidFill>
                <a:latin typeface="Inter"/>
                <a:ea typeface="Inter"/>
                <a:cs typeface="Inter"/>
                <a:sym typeface="Inter"/>
              </a:defRPr>
            </a:lvl8pPr>
            <a:lvl9pPr marL="0" marR="0" lvl="8" indent="0" algn="ctr">
              <a:spcBef>
                <a:spcPts val="0"/>
              </a:spcBef>
              <a:buNone/>
              <a:defRPr sz="1600">
                <a:solidFill>
                  <a:schemeClr val="dk1"/>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US"/>
              <a:t>‹#›</a:t>
            </a:fld>
            <a:endParaRPr/>
          </a:p>
        </p:txBody>
      </p:sp>
      <p:cxnSp>
        <p:nvCxnSpPr>
          <p:cNvPr id="25" name="Google Shape;25;p17"/>
          <p:cNvCxnSpPr/>
          <p:nvPr/>
        </p:nvCxnSpPr>
        <p:spPr>
          <a:xfrm>
            <a:off x="9002301" y="1482435"/>
            <a:ext cx="0" cy="12276000"/>
          </a:xfrm>
          <a:prstGeom prst="straightConnector1">
            <a:avLst/>
          </a:prstGeom>
          <a:noFill/>
          <a:ln w="9525" cap="flat" cmpd="sng">
            <a:solidFill>
              <a:schemeClr val="accent1"/>
            </a:solidFill>
            <a:prstDash val="solid"/>
            <a:round/>
            <a:headEnd type="none" w="sm" len="sm"/>
            <a:tailEnd type="none" w="sm" len="sm"/>
          </a:ln>
        </p:spPr>
      </p:cxnSp>
      <p:sp>
        <p:nvSpPr>
          <p:cNvPr id="26" name="Google Shape;26;p17"/>
          <p:cNvSpPr txBox="1">
            <a:spLocks noGrp="1"/>
          </p:cNvSpPr>
          <p:nvPr>
            <p:ph type="title"/>
          </p:nvPr>
        </p:nvSpPr>
        <p:spPr>
          <a:xfrm>
            <a:off x="1877748" y="2094684"/>
            <a:ext cx="6213300" cy="83099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400"/>
              <a:buFont typeface="Inter"/>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1877747" y="3725745"/>
            <a:ext cx="6213300" cy="43088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800"/>
              <a:buNone/>
              <a:defRPr sz="2800" cap="none">
                <a:solidFill>
                  <a:schemeClr val="dk1"/>
                </a:solidFill>
                <a:latin typeface="Inter Medium"/>
                <a:ea typeface="Inter Medium"/>
                <a:cs typeface="Inter Medium"/>
                <a:sym typeface="Inter Medium"/>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 name="Google Shape;28;p17"/>
          <p:cNvSpPr txBox="1">
            <a:spLocks noGrp="1"/>
          </p:cNvSpPr>
          <p:nvPr>
            <p:ph type="body" idx="2"/>
          </p:nvPr>
        </p:nvSpPr>
        <p:spPr>
          <a:xfrm>
            <a:off x="1877351" y="4820103"/>
            <a:ext cx="6213870" cy="368282"/>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17"/>
          <p:cNvPicPr preferRelativeResize="0"/>
          <p:nvPr/>
        </p:nvPicPr>
        <p:blipFill rotWithShape="1">
          <a:blip r:embed="rId3">
            <a:alphaModFix/>
          </a:blip>
          <a:srcRect/>
          <a:stretch/>
        </p:blipFill>
        <p:spPr>
          <a:xfrm>
            <a:off x="1635108" y="381833"/>
            <a:ext cx="6299192" cy="787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0"/>
        <p:cNvGrpSpPr/>
        <p:nvPr/>
      </p:nvGrpSpPr>
      <p:grpSpPr>
        <a:xfrm>
          <a:off x="0" y="0"/>
          <a:ext cx="0" cy="0"/>
          <a:chOff x="0" y="0"/>
          <a:chExt cx="0" cy="0"/>
        </a:xfrm>
      </p:grpSpPr>
      <p:cxnSp>
        <p:nvCxnSpPr>
          <p:cNvPr id="31" name="Google Shape;31;p18"/>
          <p:cNvCxnSpPr/>
          <p:nvPr/>
        </p:nvCxnSpPr>
        <p:spPr>
          <a:xfrm>
            <a:off x="0" y="146304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32" name="Google Shape;32;p18"/>
          <p:cNvCxnSpPr/>
          <p:nvPr/>
        </p:nvCxnSpPr>
        <p:spPr>
          <a:xfrm>
            <a:off x="1311453" y="0"/>
            <a:ext cx="0" cy="13716000"/>
          </a:xfrm>
          <a:prstGeom prst="straightConnector1">
            <a:avLst/>
          </a:prstGeom>
          <a:noFill/>
          <a:ln w="9525" cap="flat" cmpd="sng">
            <a:solidFill>
              <a:schemeClr val="accent1"/>
            </a:solidFill>
            <a:prstDash val="solid"/>
            <a:round/>
            <a:headEnd type="none" w="sm" len="sm"/>
            <a:tailEnd type="none" w="sm" len="sm"/>
          </a:ln>
        </p:spPr>
      </p:cxnSp>
      <p:pic>
        <p:nvPicPr>
          <p:cNvPr id="33" name="Google Shape;33;p18"/>
          <p:cNvPicPr preferRelativeResize="0"/>
          <p:nvPr/>
        </p:nvPicPr>
        <p:blipFill rotWithShape="1">
          <a:blip r:embed="rId2">
            <a:alphaModFix/>
          </a:blip>
          <a:srcRect/>
          <a:stretch/>
        </p:blipFill>
        <p:spPr>
          <a:xfrm>
            <a:off x="21385437" y="659669"/>
            <a:ext cx="2557440" cy="324000"/>
          </a:xfrm>
          <a:prstGeom prst="rect">
            <a:avLst/>
          </a:prstGeom>
          <a:noFill/>
          <a:ln>
            <a:noFill/>
          </a:ln>
        </p:spPr>
      </p:pic>
      <p:sp>
        <p:nvSpPr>
          <p:cNvPr id="34" name="Google Shape;34;p18"/>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lvl1pPr marL="0" marR="0" lvl="0" indent="0" algn="ctr">
              <a:spcBef>
                <a:spcPts val="0"/>
              </a:spcBef>
              <a:buNone/>
              <a:defRPr sz="1600">
                <a:solidFill>
                  <a:schemeClr val="dk1"/>
                </a:solidFill>
                <a:latin typeface="Inter"/>
                <a:ea typeface="Inter"/>
                <a:cs typeface="Inter"/>
                <a:sym typeface="Inter"/>
              </a:defRPr>
            </a:lvl1pPr>
            <a:lvl2pPr marL="0" marR="0" lvl="1" indent="0" algn="ctr">
              <a:spcBef>
                <a:spcPts val="0"/>
              </a:spcBef>
              <a:buNone/>
              <a:defRPr sz="1600">
                <a:solidFill>
                  <a:schemeClr val="dk1"/>
                </a:solidFill>
                <a:latin typeface="Inter"/>
                <a:ea typeface="Inter"/>
                <a:cs typeface="Inter"/>
                <a:sym typeface="Inter"/>
              </a:defRPr>
            </a:lvl2pPr>
            <a:lvl3pPr marL="0" marR="0" lvl="2" indent="0" algn="ctr">
              <a:spcBef>
                <a:spcPts val="0"/>
              </a:spcBef>
              <a:buNone/>
              <a:defRPr sz="1600">
                <a:solidFill>
                  <a:schemeClr val="dk1"/>
                </a:solidFill>
                <a:latin typeface="Inter"/>
                <a:ea typeface="Inter"/>
                <a:cs typeface="Inter"/>
                <a:sym typeface="Inter"/>
              </a:defRPr>
            </a:lvl3pPr>
            <a:lvl4pPr marL="0" marR="0" lvl="3" indent="0" algn="ctr">
              <a:spcBef>
                <a:spcPts val="0"/>
              </a:spcBef>
              <a:buNone/>
              <a:defRPr sz="1600">
                <a:solidFill>
                  <a:schemeClr val="dk1"/>
                </a:solidFill>
                <a:latin typeface="Inter"/>
                <a:ea typeface="Inter"/>
                <a:cs typeface="Inter"/>
                <a:sym typeface="Inter"/>
              </a:defRPr>
            </a:lvl4pPr>
            <a:lvl5pPr marL="0" marR="0" lvl="4" indent="0" algn="ctr">
              <a:spcBef>
                <a:spcPts val="0"/>
              </a:spcBef>
              <a:buNone/>
              <a:defRPr sz="1600">
                <a:solidFill>
                  <a:schemeClr val="dk1"/>
                </a:solidFill>
                <a:latin typeface="Inter"/>
                <a:ea typeface="Inter"/>
                <a:cs typeface="Inter"/>
                <a:sym typeface="Inter"/>
              </a:defRPr>
            </a:lvl5pPr>
            <a:lvl6pPr marL="0" marR="0" lvl="5" indent="0" algn="ctr">
              <a:spcBef>
                <a:spcPts val="0"/>
              </a:spcBef>
              <a:buNone/>
              <a:defRPr sz="1600">
                <a:solidFill>
                  <a:schemeClr val="dk1"/>
                </a:solidFill>
                <a:latin typeface="Inter"/>
                <a:ea typeface="Inter"/>
                <a:cs typeface="Inter"/>
                <a:sym typeface="Inter"/>
              </a:defRPr>
            </a:lvl6pPr>
            <a:lvl7pPr marL="0" marR="0" lvl="6" indent="0" algn="ctr">
              <a:spcBef>
                <a:spcPts val="0"/>
              </a:spcBef>
              <a:buNone/>
              <a:defRPr sz="1600">
                <a:solidFill>
                  <a:schemeClr val="dk1"/>
                </a:solidFill>
                <a:latin typeface="Inter"/>
                <a:ea typeface="Inter"/>
                <a:cs typeface="Inter"/>
                <a:sym typeface="Inter"/>
              </a:defRPr>
            </a:lvl7pPr>
            <a:lvl8pPr marL="0" marR="0" lvl="7" indent="0" algn="ctr">
              <a:spcBef>
                <a:spcPts val="0"/>
              </a:spcBef>
              <a:buNone/>
              <a:defRPr sz="1600">
                <a:solidFill>
                  <a:schemeClr val="dk1"/>
                </a:solidFill>
                <a:latin typeface="Inter"/>
                <a:ea typeface="Inter"/>
                <a:cs typeface="Inter"/>
                <a:sym typeface="Inter"/>
              </a:defRPr>
            </a:lvl8pPr>
            <a:lvl9pPr marL="0" marR="0" lvl="8" indent="0" algn="ctr">
              <a:spcBef>
                <a:spcPts val="0"/>
              </a:spcBef>
              <a:buNone/>
              <a:defRPr sz="1600">
                <a:solidFill>
                  <a:schemeClr val="dk1"/>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US"/>
              <a:t>‹#›</a:t>
            </a:fld>
            <a:endParaRPr/>
          </a:p>
        </p:txBody>
      </p:sp>
      <p:pic>
        <p:nvPicPr>
          <p:cNvPr id="35" name="Google Shape;35;p18"/>
          <p:cNvPicPr preferRelativeResize="0"/>
          <p:nvPr/>
        </p:nvPicPr>
        <p:blipFill rotWithShape="1">
          <a:blip r:embed="rId3">
            <a:alphaModFix/>
          </a:blip>
          <a:srcRect/>
          <a:stretch/>
        </p:blipFill>
        <p:spPr>
          <a:xfrm>
            <a:off x="1549393" y="395312"/>
            <a:ext cx="6299192" cy="787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Slide">
  <p:cSld name="Cover Slide">
    <p:spTree>
      <p:nvGrpSpPr>
        <p:cNvPr id="1" name="Shape 36"/>
        <p:cNvGrpSpPr/>
        <p:nvPr/>
      </p:nvGrpSpPr>
      <p:grpSpPr>
        <a:xfrm>
          <a:off x="0" y="0"/>
          <a:ext cx="0" cy="0"/>
          <a:chOff x="0" y="0"/>
          <a:chExt cx="0" cy="0"/>
        </a:xfrm>
      </p:grpSpPr>
      <p:sp>
        <p:nvSpPr>
          <p:cNvPr id="37" name="Google Shape;37;p19"/>
          <p:cNvSpPr>
            <a:spLocks noGrp="1"/>
          </p:cNvSpPr>
          <p:nvPr>
            <p:ph type="pic" idx="2"/>
          </p:nvPr>
        </p:nvSpPr>
        <p:spPr>
          <a:xfrm>
            <a:off x="8327717" y="2754493"/>
            <a:ext cx="16056282" cy="9941188"/>
          </a:xfrm>
          <a:prstGeom prst="rect">
            <a:avLst/>
          </a:prstGeom>
          <a:solidFill>
            <a:srgbClr val="D8D8D8"/>
          </a:solidFill>
          <a:ln>
            <a:noFill/>
          </a:ln>
        </p:spPr>
      </p:sp>
      <p:pic>
        <p:nvPicPr>
          <p:cNvPr id="38" name="Google Shape;38;p19"/>
          <p:cNvPicPr preferRelativeResize="0"/>
          <p:nvPr/>
        </p:nvPicPr>
        <p:blipFill rotWithShape="1">
          <a:blip r:embed="rId2">
            <a:alphaModFix/>
          </a:blip>
          <a:srcRect/>
          <a:stretch/>
        </p:blipFill>
        <p:spPr>
          <a:xfrm>
            <a:off x="18002250" y="1164008"/>
            <a:ext cx="5638800" cy="714375"/>
          </a:xfrm>
          <a:prstGeom prst="rect">
            <a:avLst/>
          </a:prstGeom>
          <a:noFill/>
          <a:ln>
            <a:noFill/>
          </a:ln>
        </p:spPr>
      </p:pic>
      <p:sp>
        <p:nvSpPr>
          <p:cNvPr id="39" name="Google Shape;39;p19"/>
          <p:cNvSpPr/>
          <p:nvPr/>
        </p:nvSpPr>
        <p:spPr>
          <a:xfrm>
            <a:off x="0" y="0"/>
            <a:ext cx="24384000" cy="28575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Inter"/>
              <a:ea typeface="Inter"/>
              <a:cs typeface="Inter"/>
              <a:sym typeface="Inter"/>
            </a:endParaRPr>
          </a:p>
        </p:txBody>
      </p:sp>
      <p:sp>
        <p:nvSpPr>
          <p:cNvPr id="40" name="Google Shape;40;p19"/>
          <p:cNvSpPr/>
          <p:nvPr/>
        </p:nvSpPr>
        <p:spPr>
          <a:xfrm>
            <a:off x="0" y="2756641"/>
            <a:ext cx="8327717" cy="993903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Inter"/>
              <a:ea typeface="Inter"/>
              <a:cs typeface="Inter"/>
              <a:sym typeface="Inter"/>
            </a:endParaRPr>
          </a:p>
        </p:txBody>
      </p:sp>
      <p:grpSp>
        <p:nvGrpSpPr>
          <p:cNvPr id="41" name="Google Shape;41;p19"/>
          <p:cNvGrpSpPr/>
          <p:nvPr/>
        </p:nvGrpSpPr>
        <p:grpSpPr>
          <a:xfrm>
            <a:off x="6380826" y="3213646"/>
            <a:ext cx="1516370" cy="1535259"/>
            <a:chOff x="6380826" y="3213646"/>
            <a:chExt cx="1516370" cy="1535259"/>
          </a:xfrm>
        </p:grpSpPr>
        <p:pic>
          <p:nvPicPr>
            <p:cNvPr id="42" name="Google Shape;42;p19"/>
            <p:cNvPicPr preferRelativeResize="0"/>
            <p:nvPr/>
          </p:nvPicPr>
          <p:blipFill rotWithShape="1">
            <a:blip r:embed="rId3">
              <a:alphaModFix/>
            </a:blip>
            <a:srcRect/>
            <a:stretch/>
          </p:blipFill>
          <p:spPr>
            <a:xfrm>
              <a:off x="6380826" y="3320733"/>
              <a:ext cx="1403966" cy="1428172"/>
            </a:xfrm>
            <a:prstGeom prst="rect">
              <a:avLst/>
            </a:prstGeom>
            <a:noFill/>
            <a:ln>
              <a:noFill/>
            </a:ln>
          </p:spPr>
        </p:pic>
        <p:pic>
          <p:nvPicPr>
            <p:cNvPr id="43" name="Google Shape;43;p19"/>
            <p:cNvPicPr preferRelativeResize="0"/>
            <p:nvPr/>
          </p:nvPicPr>
          <p:blipFill rotWithShape="1">
            <a:blip r:embed="rId4">
              <a:alphaModFix/>
            </a:blip>
            <a:srcRect/>
            <a:stretch/>
          </p:blipFill>
          <p:spPr>
            <a:xfrm>
              <a:off x="6493230" y="3213646"/>
              <a:ext cx="1403966" cy="1428172"/>
            </a:xfrm>
            <a:prstGeom prst="rect">
              <a:avLst/>
            </a:prstGeom>
            <a:noFill/>
            <a:ln>
              <a:noFill/>
            </a:ln>
          </p:spPr>
        </p:pic>
      </p:grpSp>
      <p:sp>
        <p:nvSpPr>
          <p:cNvPr id="44" name="Google Shape;44;p19"/>
          <p:cNvSpPr txBox="1">
            <a:spLocks noGrp="1"/>
          </p:cNvSpPr>
          <p:nvPr>
            <p:ph type="title"/>
          </p:nvPr>
        </p:nvSpPr>
        <p:spPr>
          <a:xfrm>
            <a:off x="382588" y="8058520"/>
            <a:ext cx="7043737" cy="1661993"/>
          </a:xfrm>
          <a:prstGeom prst="rect">
            <a:avLst/>
          </a:prstGeom>
          <a:noFill/>
          <a:ln>
            <a:noFill/>
          </a:ln>
        </p:spPr>
        <p:txBody>
          <a:bodyPr spcFirstLastPara="1" wrap="square" lIns="0" tIns="0" rIns="0" bIns="0" anchor="t" anchorCtr="0">
            <a:spAutoFit/>
          </a:bodyPr>
          <a:lstStyle>
            <a:lvl1pPr lvl="0" algn="l">
              <a:lnSpc>
                <a:spcPct val="100000"/>
              </a:lnSpc>
              <a:spcBef>
                <a:spcPts val="600"/>
              </a:spcBef>
              <a:spcAft>
                <a:spcPts val="0"/>
              </a:spcAft>
              <a:buClr>
                <a:schemeClr val="lt1"/>
              </a:buClr>
              <a:buSzPts val="5400"/>
              <a:buFont typeface="Inte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9"/>
          <p:cNvSpPr txBox="1">
            <a:spLocks noGrp="1"/>
          </p:cNvSpPr>
          <p:nvPr>
            <p:ph type="subTitle" idx="1"/>
          </p:nvPr>
        </p:nvSpPr>
        <p:spPr>
          <a:xfrm>
            <a:off x="382588" y="10287702"/>
            <a:ext cx="7074216" cy="430887"/>
          </a:xfrm>
          <a:prstGeom prst="rect">
            <a:avLst/>
          </a:prstGeom>
          <a:noFill/>
          <a:ln>
            <a:noFill/>
          </a:ln>
        </p:spPr>
        <p:txBody>
          <a:bodyPr spcFirstLastPara="1" wrap="square" lIns="0" tIns="0" rIns="0" bIns="0" anchor="t" anchorCtr="0">
            <a:spAutoFit/>
          </a:bodyPr>
          <a:lstStyle>
            <a:lvl1pPr lvl="0" algn="l">
              <a:lnSpc>
                <a:spcPct val="90000"/>
              </a:lnSpc>
              <a:spcBef>
                <a:spcPts val="600"/>
              </a:spcBef>
              <a:spcAft>
                <a:spcPts val="0"/>
              </a:spcAft>
              <a:buClr>
                <a:schemeClr val="lt1"/>
              </a:buClr>
              <a:buSzPts val="2800"/>
              <a:buNone/>
              <a:defRPr>
                <a:solidFill>
                  <a:schemeClr val="lt1"/>
                </a:solidFill>
                <a:latin typeface="Inter"/>
                <a:ea typeface="Inter"/>
                <a:cs typeface="Inter"/>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19"/>
          <p:cNvSpPr txBox="1">
            <a:spLocks noGrp="1"/>
          </p:cNvSpPr>
          <p:nvPr>
            <p:ph type="body" idx="3"/>
          </p:nvPr>
        </p:nvSpPr>
        <p:spPr>
          <a:xfrm>
            <a:off x="382588" y="11283913"/>
            <a:ext cx="7074217" cy="43088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600"/>
              </a:spcBef>
              <a:spcAft>
                <a:spcPts val="0"/>
              </a:spcAft>
              <a:buClr>
                <a:schemeClr val="lt1"/>
              </a:buClr>
              <a:buSzPts val="2800"/>
              <a:buNone/>
              <a:defRPr cap="none">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7" name="Google Shape;47;p19"/>
          <p:cNvCxnSpPr/>
          <p:nvPr/>
        </p:nvCxnSpPr>
        <p:spPr>
          <a:xfrm>
            <a:off x="0" y="275835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48" name="Google Shape;48;p19"/>
          <p:cNvCxnSpPr/>
          <p:nvPr/>
        </p:nvCxnSpPr>
        <p:spPr>
          <a:xfrm>
            <a:off x="0" y="12695682"/>
            <a:ext cx="24384000" cy="0"/>
          </a:xfrm>
          <a:prstGeom prst="straightConnector1">
            <a:avLst/>
          </a:prstGeom>
          <a:noFill/>
          <a:ln w="9525" cap="flat" cmpd="sng">
            <a:solidFill>
              <a:schemeClr val="accent1"/>
            </a:solidFill>
            <a:prstDash val="solid"/>
            <a:round/>
            <a:headEnd type="none" w="sm" len="sm"/>
            <a:tailEnd type="none" w="sm" len="sm"/>
          </a:ln>
        </p:spPr>
      </p:cxnSp>
      <p:pic>
        <p:nvPicPr>
          <p:cNvPr id="49" name="Google Shape;49;p19"/>
          <p:cNvPicPr preferRelativeResize="0"/>
          <p:nvPr/>
        </p:nvPicPr>
        <p:blipFill rotWithShape="1">
          <a:blip r:embed="rId5">
            <a:alphaModFix/>
          </a:blip>
          <a:srcRect/>
          <a:stretch/>
        </p:blipFill>
        <p:spPr>
          <a:xfrm>
            <a:off x="457320" y="1184610"/>
            <a:ext cx="6299192" cy="7873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guide id="3" pos="241">
          <p15:clr>
            <a:srgbClr val="FBAE40"/>
          </p15:clr>
        </p15:guide>
        <p15:guide id="4" pos="1511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ver End Slide">
  <p:cSld name="Cover End Slide">
    <p:spTree>
      <p:nvGrpSpPr>
        <p:cNvPr id="1" name="Shape 50"/>
        <p:cNvGrpSpPr/>
        <p:nvPr/>
      </p:nvGrpSpPr>
      <p:grpSpPr>
        <a:xfrm>
          <a:off x="0" y="0"/>
          <a:ext cx="0" cy="0"/>
          <a:chOff x="0" y="0"/>
          <a:chExt cx="0" cy="0"/>
        </a:xfrm>
      </p:grpSpPr>
      <p:sp>
        <p:nvSpPr>
          <p:cNvPr id="51" name="Google Shape;51;p20"/>
          <p:cNvSpPr>
            <a:spLocks noGrp="1"/>
          </p:cNvSpPr>
          <p:nvPr>
            <p:ph type="pic" idx="2"/>
          </p:nvPr>
        </p:nvSpPr>
        <p:spPr>
          <a:xfrm>
            <a:off x="-1" y="990320"/>
            <a:ext cx="16084397" cy="9952662"/>
          </a:xfrm>
          <a:prstGeom prst="rect">
            <a:avLst/>
          </a:prstGeom>
          <a:solidFill>
            <a:srgbClr val="D8D8D8"/>
          </a:solidFill>
          <a:ln>
            <a:noFill/>
          </a:ln>
        </p:spPr>
      </p:sp>
      <p:sp>
        <p:nvSpPr>
          <p:cNvPr id="52" name="Google Shape;52;p20"/>
          <p:cNvSpPr/>
          <p:nvPr/>
        </p:nvSpPr>
        <p:spPr>
          <a:xfrm>
            <a:off x="16084396" y="988610"/>
            <a:ext cx="8299603" cy="9952662"/>
          </a:xfrm>
          <a:prstGeom prst="rect">
            <a:avLst/>
          </a:prstGeom>
          <a:solidFill>
            <a:srgbClr val="000000"/>
          </a:solidFill>
          <a:ln w="107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Inter"/>
              <a:ea typeface="Inter"/>
              <a:cs typeface="Inter"/>
              <a:sym typeface="Inter"/>
            </a:endParaRPr>
          </a:p>
        </p:txBody>
      </p:sp>
      <p:pic>
        <p:nvPicPr>
          <p:cNvPr id="53" name="Google Shape;53;p20"/>
          <p:cNvPicPr preferRelativeResize="0"/>
          <p:nvPr/>
        </p:nvPicPr>
        <p:blipFill rotWithShape="1">
          <a:blip r:embed="rId2">
            <a:alphaModFix/>
          </a:blip>
          <a:srcRect/>
          <a:stretch/>
        </p:blipFill>
        <p:spPr>
          <a:xfrm>
            <a:off x="382588" y="11837617"/>
            <a:ext cx="5638800" cy="714375"/>
          </a:xfrm>
          <a:prstGeom prst="rect">
            <a:avLst/>
          </a:prstGeom>
          <a:noFill/>
          <a:ln>
            <a:noFill/>
          </a:ln>
        </p:spPr>
      </p:pic>
      <p:sp>
        <p:nvSpPr>
          <p:cNvPr id="54" name="Google Shape;54;p20"/>
          <p:cNvSpPr/>
          <p:nvPr/>
        </p:nvSpPr>
        <p:spPr>
          <a:xfrm>
            <a:off x="-1" y="13446627"/>
            <a:ext cx="24384000" cy="28575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Inter"/>
              <a:ea typeface="Inter"/>
              <a:cs typeface="Inter"/>
              <a:sym typeface="Inter"/>
            </a:endParaRPr>
          </a:p>
        </p:txBody>
      </p:sp>
      <p:pic>
        <p:nvPicPr>
          <p:cNvPr id="55" name="Google Shape;55;p20"/>
          <p:cNvPicPr preferRelativeResize="0"/>
          <p:nvPr/>
        </p:nvPicPr>
        <p:blipFill rotWithShape="1">
          <a:blip r:embed="rId3">
            <a:alphaModFix/>
          </a:blip>
          <a:srcRect/>
          <a:stretch/>
        </p:blipFill>
        <p:spPr>
          <a:xfrm>
            <a:off x="17378514" y="11939991"/>
            <a:ext cx="6299192" cy="7873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guide id="3" pos="241">
          <p15:clr>
            <a:srgbClr val="FBAE40"/>
          </p15:clr>
        </p15:guide>
        <p15:guide id="4" pos="1511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2 Text">
  <p:cSld name="1/2 Text">
    <p:spTree>
      <p:nvGrpSpPr>
        <p:cNvPr id="1" name="Shape 56"/>
        <p:cNvGrpSpPr/>
        <p:nvPr/>
      </p:nvGrpSpPr>
      <p:grpSpPr>
        <a:xfrm>
          <a:off x="0" y="0"/>
          <a:ext cx="0" cy="0"/>
          <a:chOff x="0" y="0"/>
          <a:chExt cx="0" cy="0"/>
        </a:xfrm>
      </p:grpSpPr>
      <p:cxnSp>
        <p:nvCxnSpPr>
          <p:cNvPr id="57" name="Google Shape;57;p21"/>
          <p:cNvCxnSpPr/>
          <p:nvPr/>
        </p:nvCxnSpPr>
        <p:spPr>
          <a:xfrm>
            <a:off x="0" y="146304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58" name="Google Shape;58;p21"/>
          <p:cNvCxnSpPr/>
          <p:nvPr/>
        </p:nvCxnSpPr>
        <p:spPr>
          <a:xfrm>
            <a:off x="1311453" y="0"/>
            <a:ext cx="0" cy="13716000"/>
          </a:xfrm>
          <a:prstGeom prst="straightConnector1">
            <a:avLst/>
          </a:prstGeom>
          <a:noFill/>
          <a:ln w="9525" cap="flat" cmpd="sng">
            <a:solidFill>
              <a:schemeClr val="accent1"/>
            </a:solidFill>
            <a:prstDash val="solid"/>
            <a:round/>
            <a:headEnd type="none" w="sm" len="sm"/>
            <a:tailEnd type="none" w="sm" len="sm"/>
          </a:ln>
        </p:spPr>
      </p:cxnSp>
      <p:pic>
        <p:nvPicPr>
          <p:cNvPr id="59" name="Google Shape;59;p21"/>
          <p:cNvPicPr preferRelativeResize="0"/>
          <p:nvPr/>
        </p:nvPicPr>
        <p:blipFill rotWithShape="1">
          <a:blip r:embed="rId2">
            <a:alphaModFix/>
          </a:blip>
          <a:srcRect/>
          <a:stretch/>
        </p:blipFill>
        <p:spPr>
          <a:xfrm>
            <a:off x="21385437" y="659669"/>
            <a:ext cx="2557440" cy="324000"/>
          </a:xfrm>
          <a:prstGeom prst="rect">
            <a:avLst/>
          </a:prstGeom>
          <a:noFill/>
          <a:ln>
            <a:noFill/>
          </a:ln>
        </p:spPr>
      </p:pic>
      <p:cxnSp>
        <p:nvCxnSpPr>
          <p:cNvPr id="60" name="Google Shape;60;p21"/>
          <p:cNvCxnSpPr/>
          <p:nvPr/>
        </p:nvCxnSpPr>
        <p:spPr>
          <a:xfrm>
            <a:off x="12847726" y="1495508"/>
            <a:ext cx="0" cy="12220491"/>
          </a:xfrm>
          <a:prstGeom prst="straightConnector1">
            <a:avLst/>
          </a:prstGeom>
          <a:noFill/>
          <a:ln w="9525" cap="flat" cmpd="sng">
            <a:solidFill>
              <a:schemeClr val="accent1"/>
            </a:solidFill>
            <a:prstDash val="solid"/>
            <a:round/>
            <a:headEnd type="none" w="sm" len="sm"/>
            <a:tailEnd type="none" w="sm" len="sm"/>
          </a:ln>
        </p:spPr>
      </p:cxnSp>
      <p:sp>
        <p:nvSpPr>
          <p:cNvPr id="61" name="Google Shape;61;p21"/>
          <p:cNvSpPr txBox="1">
            <a:spLocks noGrp="1"/>
          </p:cNvSpPr>
          <p:nvPr>
            <p:ph type="title"/>
          </p:nvPr>
        </p:nvSpPr>
        <p:spPr>
          <a:xfrm>
            <a:off x="1862535" y="2109198"/>
            <a:ext cx="10434109" cy="83099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400"/>
              <a:buFont typeface="Inter"/>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1"/>
          <p:cNvSpPr txBox="1">
            <a:spLocks noGrp="1"/>
          </p:cNvSpPr>
          <p:nvPr>
            <p:ph type="body" idx="1"/>
          </p:nvPr>
        </p:nvSpPr>
        <p:spPr>
          <a:xfrm>
            <a:off x="1862534" y="3740259"/>
            <a:ext cx="10434109" cy="43088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800"/>
              <a:buNone/>
              <a:defRPr sz="2800" cap="none">
                <a:solidFill>
                  <a:schemeClr val="dk1"/>
                </a:solidFill>
                <a:latin typeface="Inter Medium"/>
                <a:ea typeface="Inter Medium"/>
                <a:cs typeface="Inter Medium"/>
                <a:sym typeface="Inter Medium"/>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1"/>
          <p:cNvSpPr txBox="1">
            <a:spLocks noGrp="1"/>
          </p:cNvSpPr>
          <p:nvPr>
            <p:ph type="body" idx="2"/>
          </p:nvPr>
        </p:nvSpPr>
        <p:spPr>
          <a:xfrm>
            <a:off x="1862138" y="4955830"/>
            <a:ext cx="10435066" cy="368282"/>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lvl1pPr marL="0" marR="0" lvl="0" indent="0" algn="ctr">
              <a:spcBef>
                <a:spcPts val="0"/>
              </a:spcBef>
              <a:buNone/>
              <a:defRPr sz="1600">
                <a:solidFill>
                  <a:schemeClr val="dk1"/>
                </a:solidFill>
                <a:latin typeface="Inter"/>
                <a:ea typeface="Inter"/>
                <a:cs typeface="Inter"/>
                <a:sym typeface="Inter"/>
              </a:defRPr>
            </a:lvl1pPr>
            <a:lvl2pPr marL="0" marR="0" lvl="1" indent="0" algn="ctr">
              <a:spcBef>
                <a:spcPts val="0"/>
              </a:spcBef>
              <a:buNone/>
              <a:defRPr sz="1600">
                <a:solidFill>
                  <a:schemeClr val="dk1"/>
                </a:solidFill>
                <a:latin typeface="Inter"/>
                <a:ea typeface="Inter"/>
                <a:cs typeface="Inter"/>
                <a:sym typeface="Inter"/>
              </a:defRPr>
            </a:lvl2pPr>
            <a:lvl3pPr marL="0" marR="0" lvl="2" indent="0" algn="ctr">
              <a:spcBef>
                <a:spcPts val="0"/>
              </a:spcBef>
              <a:buNone/>
              <a:defRPr sz="1600">
                <a:solidFill>
                  <a:schemeClr val="dk1"/>
                </a:solidFill>
                <a:latin typeface="Inter"/>
                <a:ea typeface="Inter"/>
                <a:cs typeface="Inter"/>
                <a:sym typeface="Inter"/>
              </a:defRPr>
            </a:lvl3pPr>
            <a:lvl4pPr marL="0" marR="0" lvl="3" indent="0" algn="ctr">
              <a:spcBef>
                <a:spcPts val="0"/>
              </a:spcBef>
              <a:buNone/>
              <a:defRPr sz="1600">
                <a:solidFill>
                  <a:schemeClr val="dk1"/>
                </a:solidFill>
                <a:latin typeface="Inter"/>
                <a:ea typeface="Inter"/>
                <a:cs typeface="Inter"/>
                <a:sym typeface="Inter"/>
              </a:defRPr>
            </a:lvl4pPr>
            <a:lvl5pPr marL="0" marR="0" lvl="4" indent="0" algn="ctr">
              <a:spcBef>
                <a:spcPts val="0"/>
              </a:spcBef>
              <a:buNone/>
              <a:defRPr sz="1600">
                <a:solidFill>
                  <a:schemeClr val="dk1"/>
                </a:solidFill>
                <a:latin typeface="Inter"/>
                <a:ea typeface="Inter"/>
                <a:cs typeface="Inter"/>
                <a:sym typeface="Inter"/>
              </a:defRPr>
            </a:lvl5pPr>
            <a:lvl6pPr marL="0" marR="0" lvl="5" indent="0" algn="ctr">
              <a:spcBef>
                <a:spcPts val="0"/>
              </a:spcBef>
              <a:buNone/>
              <a:defRPr sz="1600">
                <a:solidFill>
                  <a:schemeClr val="dk1"/>
                </a:solidFill>
                <a:latin typeface="Inter"/>
                <a:ea typeface="Inter"/>
                <a:cs typeface="Inter"/>
                <a:sym typeface="Inter"/>
              </a:defRPr>
            </a:lvl6pPr>
            <a:lvl7pPr marL="0" marR="0" lvl="6" indent="0" algn="ctr">
              <a:spcBef>
                <a:spcPts val="0"/>
              </a:spcBef>
              <a:buNone/>
              <a:defRPr sz="1600">
                <a:solidFill>
                  <a:schemeClr val="dk1"/>
                </a:solidFill>
                <a:latin typeface="Inter"/>
                <a:ea typeface="Inter"/>
                <a:cs typeface="Inter"/>
                <a:sym typeface="Inter"/>
              </a:defRPr>
            </a:lvl7pPr>
            <a:lvl8pPr marL="0" marR="0" lvl="7" indent="0" algn="ctr">
              <a:spcBef>
                <a:spcPts val="0"/>
              </a:spcBef>
              <a:buNone/>
              <a:defRPr sz="1600">
                <a:solidFill>
                  <a:schemeClr val="dk1"/>
                </a:solidFill>
                <a:latin typeface="Inter"/>
                <a:ea typeface="Inter"/>
                <a:cs typeface="Inter"/>
                <a:sym typeface="Inter"/>
              </a:defRPr>
            </a:lvl8pPr>
            <a:lvl9pPr marL="0" marR="0" lvl="8" indent="0" algn="ctr">
              <a:spcBef>
                <a:spcPts val="0"/>
              </a:spcBef>
              <a:buNone/>
              <a:defRPr sz="1600">
                <a:solidFill>
                  <a:schemeClr val="dk1"/>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US"/>
              <a:t>‹#›</a:t>
            </a:fld>
            <a:endParaRPr/>
          </a:p>
        </p:txBody>
      </p:sp>
      <p:pic>
        <p:nvPicPr>
          <p:cNvPr id="65" name="Google Shape;65;p21"/>
          <p:cNvPicPr preferRelativeResize="0"/>
          <p:nvPr/>
        </p:nvPicPr>
        <p:blipFill rotWithShape="1">
          <a:blip r:embed="rId3">
            <a:alphaModFix/>
          </a:blip>
          <a:srcRect/>
          <a:stretch/>
        </p:blipFill>
        <p:spPr>
          <a:xfrm>
            <a:off x="1668114" y="459341"/>
            <a:ext cx="6299192" cy="787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Cover Slid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72E23BD1-52A1-4CFD-8A87-F9FDBF84DD3E}"/>
              </a:ext>
            </a:extLst>
          </p:cNvPr>
          <p:cNvSpPr>
            <a:spLocks noGrp="1"/>
          </p:cNvSpPr>
          <p:nvPr>
            <p:ph type="pic" sz="quarter" idx="11"/>
          </p:nvPr>
        </p:nvSpPr>
        <p:spPr>
          <a:xfrm>
            <a:off x="8327717" y="2754493"/>
            <a:ext cx="16056282" cy="9941188"/>
          </a:xfrm>
          <a:custGeom>
            <a:avLst/>
            <a:gdLst>
              <a:gd name="connsiteX0" fmla="*/ 0 w 12192000"/>
              <a:gd name="connsiteY0" fmla="*/ 0 h 9650077"/>
              <a:gd name="connsiteX1" fmla="*/ 12192000 w 12192000"/>
              <a:gd name="connsiteY1" fmla="*/ 0 h 9650077"/>
              <a:gd name="connsiteX2" fmla="*/ 12192000 w 12192000"/>
              <a:gd name="connsiteY2" fmla="*/ 9650077 h 9650077"/>
              <a:gd name="connsiteX3" fmla="*/ 0 w 12192000"/>
              <a:gd name="connsiteY3" fmla="*/ 9650077 h 9650077"/>
            </a:gdLst>
            <a:ahLst/>
            <a:cxnLst>
              <a:cxn ang="0">
                <a:pos x="connsiteX0" y="connsiteY0"/>
              </a:cxn>
              <a:cxn ang="0">
                <a:pos x="connsiteX1" y="connsiteY1"/>
              </a:cxn>
              <a:cxn ang="0">
                <a:pos x="connsiteX2" y="connsiteY2"/>
              </a:cxn>
              <a:cxn ang="0">
                <a:pos x="connsiteX3" y="connsiteY3"/>
              </a:cxn>
            </a:cxnLst>
            <a:rect l="l" t="t" r="r" b="b"/>
            <a:pathLst>
              <a:path w="12192000" h="9650077">
                <a:moveTo>
                  <a:pt x="0" y="0"/>
                </a:moveTo>
                <a:lnTo>
                  <a:pt x="12192000" y="0"/>
                </a:lnTo>
                <a:lnTo>
                  <a:pt x="12192000" y="9650077"/>
                </a:lnTo>
                <a:lnTo>
                  <a:pt x="0" y="9650077"/>
                </a:lnTo>
                <a:close/>
              </a:path>
            </a:pathLst>
          </a:custGeom>
          <a:solidFill>
            <a:schemeClr val="bg2">
              <a:lumMod val="85000"/>
            </a:schemeClr>
          </a:solidFill>
        </p:spPr>
        <p:txBody>
          <a:bodyPr wrap="square">
            <a:noAutofit/>
          </a:bodyPr>
          <a:lstStyle/>
          <a:p>
            <a:r>
              <a:rPr lang="en-US"/>
              <a:t>Click icon to add picture</a:t>
            </a:r>
            <a:endParaRPr lang="en-US" dirty="0"/>
          </a:p>
        </p:txBody>
      </p:sp>
      <p:pic>
        <p:nvPicPr>
          <p:cNvPr id="3" name="Graphic 2">
            <a:extLst>
              <a:ext uri="{FF2B5EF4-FFF2-40B4-BE49-F238E27FC236}">
                <a16:creationId xmlns:a16="http://schemas.microsoft.com/office/drawing/2014/main" id="{E456D1FB-A0E1-43A5-A03E-D6C3BE3AC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02250" y="1164008"/>
            <a:ext cx="5638800" cy="714375"/>
          </a:xfrm>
          <a:prstGeom prst="rect">
            <a:avLst/>
          </a:prstGeom>
        </p:spPr>
      </p:pic>
      <p:sp>
        <p:nvSpPr>
          <p:cNvPr id="4" name="Rectangle 3">
            <a:extLst>
              <a:ext uri="{FF2B5EF4-FFF2-40B4-BE49-F238E27FC236}">
                <a16:creationId xmlns:a16="http://schemas.microsoft.com/office/drawing/2014/main" id="{0F77EED6-924E-4838-BF29-A4E9606D3CC8}"/>
              </a:ext>
            </a:extLst>
          </p:cNvPr>
          <p:cNvSpPr/>
          <p:nvPr userDrawn="1"/>
        </p:nvSpPr>
        <p:spPr>
          <a:xfrm>
            <a:off x="0" y="0"/>
            <a:ext cx="24384000" cy="2857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EC4431-6B75-4E64-8343-8DDE92F1CB26}"/>
              </a:ext>
            </a:extLst>
          </p:cNvPr>
          <p:cNvSpPr/>
          <p:nvPr userDrawn="1"/>
        </p:nvSpPr>
        <p:spPr>
          <a:xfrm>
            <a:off x="0" y="2756641"/>
            <a:ext cx="8327717" cy="993903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4C1F3B6D-446D-4B0C-A58D-1D298EB1C534}"/>
              </a:ext>
            </a:extLst>
          </p:cNvPr>
          <p:cNvGrpSpPr/>
          <p:nvPr userDrawn="1"/>
        </p:nvGrpSpPr>
        <p:grpSpPr>
          <a:xfrm>
            <a:off x="6380826" y="3213646"/>
            <a:ext cx="1516370" cy="1535259"/>
            <a:chOff x="6380826" y="3213646"/>
            <a:chExt cx="1516370" cy="1535259"/>
          </a:xfrm>
        </p:grpSpPr>
        <p:pic>
          <p:nvPicPr>
            <p:cNvPr id="7" name="Graphic 6">
              <a:extLst>
                <a:ext uri="{FF2B5EF4-FFF2-40B4-BE49-F238E27FC236}">
                  <a16:creationId xmlns:a16="http://schemas.microsoft.com/office/drawing/2014/main" id="{F8051A93-DD06-400A-9B12-361DD56899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80826" y="3320733"/>
              <a:ext cx="1403966" cy="1428172"/>
            </a:xfrm>
            <a:prstGeom prst="rect">
              <a:avLst/>
            </a:prstGeom>
          </p:spPr>
        </p:pic>
        <p:pic>
          <p:nvPicPr>
            <p:cNvPr id="12" name="Graphic 11">
              <a:extLst>
                <a:ext uri="{FF2B5EF4-FFF2-40B4-BE49-F238E27FC236}">
                  <a16:creationId xmlns:a16="http://schemas.microsoft.com/office/drawing/2014/main" id="{F14D23C5-C023-4E35-8CBD-6215F3A88D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93230" y="3213646"/>
              <a:ext cx="1403966" cy="1428172"/>
            </a:xfrm>
            <a:prstGeom prst="rect">
              <a:avLst/>
            </a:prstGeom>
          </p:spPr>
        </p:pic>
      </p:grpSp>
      <p:sp>
        <p:nvSpPr>
          <p:cNvPr id="14" name="Title 1">
            <a:extLst>
              <a:ext uri="{FF2B5EF4-FFF2-40B4-BE49-F238E27FC236}">
                <a16:creationId xmlns:a16="http://schemas.microsoft.com/office/drawing/2014/main" id="{9A330F14-6D6A-4B4C-B5CF-36AF07027123}"/>
              </a:ext>
            </a:extLst>
          </p:cNvPr>
          <p:cNvSpPr>
            <a:spLocks noGrp="1"/>
          </p:cNvSpPr>
          <p:nvPr userDrawn="1">
            <p:ph type="title"/>
          </p:nvPr>
        </p:nvSpPr>
        <p:spPr>
          <a:xfrm>
            <a:off x="382588" y="8058520"/>
            <a:ext cx="7043737" cy="1661993"/>
          </a:xfrm>
        </p:spPr>
        <p:txBody>
          <a:bodyPr wrap="square" lIns="0" tIns="0" rIns="0" bIns="0" anchor="t">
            <a:spAutoFit/>
          </a:bodyPr>
          <a:lstStyle>
            <a:lvl1pPr>
              <a:lnSpc>
                <a:spcPct val="100000"/>
              </a:lnSpc>
              <a:spcBef>
                <a:spcPts val="600"/>
              </a:spcBef>
              <a:defRPr spc="100" baseline="0">
                <a:solidFill>
                  <a:schemeClr val="bg1"/>
                </a:solidFill>
              </a:defRPr>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B544AFC1-2049-4FAA-805B-25789BAD0000}"/>
              </a:ext>
            </a:extLst>
          </p:cNvPr>
          <p:cNvSpPr>
            <a:spLocks noGrp="1"/>
          </p:cNvSpPr>
          <p:nvPr>
            <p:ph type="subTitle" idx="1" hasCustomPrompt="1"/>
          </p:nvPr>
        </p:nvSpPr>
        <p:spPr>
          <a:xfrm>
            <a:off x="382588" y="10287702"/>
            <a:ext cx="7074216" cy="430887"/>
          </a:xfrm>
        </p:spPr>
        <p:txBody>
          <a:bodyPr vert="horz" wrap="square" lIns="0" tIns="0" rIns="0" bIns="0" rtlCol="0" anchor="t">
            <a:spAutoFit/>
          </a:bodyPr>
          <a:lstStyle>
            <a:lvl1pPr marL="0" indent="0" algn="l">
              <a:spcBef>
                <a:spcPts val="600"/>
              </a:spcBef>
              <a:buNone/>
              <a:defRPr lang="en-US">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lnSpc>
                <a:spcPct val="100000"/>
              </a:lnSpc>
              <a:spcBef>
                <a:spcPct val="0"/>
              </a:spcBef>
              <a:buNone/>
            </a:pPr>
            <a:r>
              <a:rPr lang="en-US" dirty="0"/>
              <a:t>Click to edit Content</a:t>
            </a:r>
          </a:p>
        </p:txBody>
      </p:sp>
      <p:sp>
        <p:nvSpPr>
          <p:cNvPr id="21" name="Text Placeholder 3">
            <a:extLst>
              <a:ext uri="{FF2B5EF4-FFF2-40B4-BE49-F238E27FC236}">
                <a16:creationId xmlns:a16="http://schemas.microsoft.com/office/drawing/2014/main" id="{7DD2081F-EFDA-4153-A5C7-99207D968601}"/>
              </a:ext>
            </a:extLst>
          </p:cNvPr>
          <p:cNvSpPr>
            <a:spLocks noGrp="1"/>
          </p:cNvSpPr>
          <p:nvPr>
            <p:ph type="body" sz="half" idx="2" hasCustomPrompt="1"/>
          </p:nvPr>
        </p:nvSpPr>
        <p:spPr>
          <a:xfrm>
            <a:off x="382588" y="11283913"/>
            <a:ext cx="7074217" cy="430887"/>
          </a:xfrm>
        </p:spPr>
        <p:txBody>
          <a:bodyPr vert="horz" wrap="square" lIns="0" tIns="0" rIns="0" bIns="0" rtlCol="0" anchor="t">
            <a:spAutoFit/>
          </a:bodyPr>
          <a:lstStyle>
            <a:lvl1pPr marL="0" indent="0">
              <a:spcBef>
                <a:spcPts val="600"/>
              </a:spcBef>
              <a:buNone/>
              <a:defRPr lang="en-US" cap="all" spc="100" baseline="0" smtClean="0">
                <a:solidFill>
                  <a:schemeClr val="bg1"/>
                </a:solidFill>
                <a:ea typeface="+mj-ea"/>
                <a:cs typeface="+mj-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a:lnSpc>
                <a:spcPct val="100000"/>
              </a:lnSpc>
              <a:spcBef>
                <a:spcPct val="0"/>
              </a:spcBef>
              <a:buNone/>
            </a:pPr>
            <a:r>
              <a:rPr lang="en-US" dirty="0"/>
              <a:t>Click to edit HIGHLIGHT</a:t>
            </a:r>
          </a:p>
        </p:txBody>
      </p:sp>
      <p:cxnSp>
        <p:nvCxnSpPr>
          <p:cNvPr id="17" name="Straight Connector 16">
            <a:extLst>
              <a:ext uri="{FF2B5EF4-FFF2-40B4-BE49-F238E27FC236}">
                <a16:creationId xmlns:a16="http://schemas.microsoft.com/office/drawing/2014/main" id="{989A721C-6249-49C9-A295-53BD9845DB80}"/>
              </a:ext>
            </a:extLst>
          </p:cNvPr>
          <p:cNvCxnSpPr/>
          <p:nvPr userDrawn="1"/>
        </p:nvCxnSpPr>
        <p:spPr>
          <a:xfrm>
            <a:off x="0" y="2758350"/>
            <a:ext cx="243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F7157B-6F9C-4A36-881A-0E6850C2A8E5}"/>
              </a:ext>
            </a:extLst>
          </p:cNvPr>
          <p:cNvCxnSpPr/>
          <p:nvPr userDrawn="1"/>
        </p:nvCxnSpPr>
        <p:spPr>
          <a:xfrm>
            <a:off x="0" y="12695682"/>
            <a:ext cx="2438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1620F983-B581-3F53-B508-EAFB66BEEA2E}"/>
              </a:ext>
            </a:extLst>
          </p:cNvPr>
          <p:cNvPicPr>
            <a:picLocks noChangeAspect="1"/>
          </p:cNvPicPr>
          <p:nvPr userDrawn="1"/>
        </p:nvPicPr>
        <p:blipFill>
          <a:blip r:embed="rId8"/>
          <a:stretch>
            <a:fillRect/>
          </a:stretch>
        </p:blipFill>
        <p:spPr>
          <a:xfrm>
            <a:off x="457320" y="1184610"/>
            <a:ext cx="6299192" cy="787399"/>
          </a:xfrm>
          <a:prstGeom prst="rect">
            <a:avLst/>
          </a:prstGeom>
        </p:spPr>
      </p:pic>
    </p:spTree>
    <p:extLst>
      <p:ext uri="{BB962C8B-B14F-4D97-AF65-F5344CB8AC3E}">
        <p14:creationId xmlns:p14="http://schemas.microsoft.com/office/powerpoint/2010/main" val="1465762737"/>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guide id="3" pos="241">
          <p15:clr>
            <a:srgbClr val="FBAE40"/>
          </p15:clr>
        </p15:guide>
        <p15:guide id="4" pos="151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over End Slid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72E23BD1-52A1-4CFD-8A87-F9FDBF84DD3E}"/>
              </a:ext>
            </a:extLst>
          </p:cNvPr>
          <p:cNvSpPr>
            <a:spLocks noGrp="1"/>
          </p:cNvSpPr>
          <p:nvPr>
            <p:ph type="pic" sz="quarter" idx="11"/>
          </p:nvPr>
        </p:nvSpPr>
        <p:spPr>
          <a:xfrm>
            <a:off x="-1" y="990320"/>
            <a:ext cx="16084397" cy="9952662"/>
          </a:xfrm>
          <a:custGeom>
            <a:avLst/>
            <a:gdLst>
              <a:gd name="connsiteX0" fmla="*/ 0 w 12192000"/>
              <a:gd name="connsiteY0" fmla="*/ 0 h 9650077"/>
              <a:gd name="connsiteX1" fmla="*/ 12192000 w 12192000"/>
              <a:gd name="connsiteY1" fmla="*/ 0 h 9650077"/>
              <a:gd name="connsiteX2" fmla="*/ 12192000 w 12192000"/>
              <a:gd name="connsiteY2" fmla="*/ 9650077 h 9650077"/>
              <a:gd name="connsiteX3" fmla="*/ 0 w 12192000"/>
              <a:gd name="connsiteY3" fmla="*/ 9650077 h 9650077"/>
            </a:gdLst>
            <a:ahLst/>
            <a:cxnLst>
              <a:cxn ang="0">
                <a:pos x="connsiteX0" y="connsiteY0"/>
              </a:cxn>
              <a:cxn ang="0">
                <a:pos x="connsiteX1" y="connsiteY1"/>
              </a:cxn>
              <a:cxn ang="0">
                <a:pos x="connsiteX2" y="connsiteY2"/>
              </a:cxn>
              <a:cxn ang="0">
                <a:pos x="connsiteX3" y="connsiteY3"/>
              </a:cxn>
            </a:cxnLst>
            <a:rect l="l" t="t" r="r" b="b"/>
            <a:pathLst>
              <a:path w="12192000" h="9650077">
                <a:moveTo>
                  <a:pt x="0" y="0"/>
                </a:moveTo>
                <a:lnTo>
                  <a:pt x="12192000" y="0"/>
                </a:lnTo>
                <a:lnTo>
                  <a:pt x="12192000" y="9650077"/>
                </a:lnTo>
                <a:lnTo>
                  <a:pt x="0" y="9650077"/>
                </a:lnTo>
                <a:close/>
              </a:path>
            </a:pathLst>
          </a:custGeom>
          <a:solidFill>
            <a:schemeClr val="bg2">
              <a:lumMod val="85000"/>
            </a:schemeClr>
          </a:solidFill>
        </p:spPr>
        <p:txBody>
          <a:bodyPr wrap="square">
            <a:noAutofit/>
          </a:bodyPr>
          <a:lstStyle/>
          <a:p>
            <a:r>
              <a:rPr lang="en-US"/>
              <a:t>Click icon to add picture</a:t>
            </a:r>
            <a:endParaRPr lang="en-US" dirty="0"/>
          </a:p>
        </p:txBody>
      </p:sp>
      <p:sp>
        <p:nvSpPr>
          <p:cNvPr id="6" name="Rectangle 5">
            <a:extLst>
              <a:ext uri="{FF2B5EF4-FFF2-40B4-BE49-F238E27FC236}">
                <a16:creationId xmlns:a16="http://schemas.microsoft.com/office/drawing/2014/main" id="{42EC4431-6B75-4E64-8343-8DDE92F1CB26}"/>
              </a:ext>
            </a:extLst>
          </p:cNvPr>
          <p:cNvSpPr/>
          <p:nvPr userDrawn="1"/>
        </p:nvSpPr>
        <p:spPr>
          <a:xfrm>
            <a:off x="16084396" y="988610"/>
            <a:ext cx="8299603" cy="9952662"/>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1F1FA9D4-5E4B-49F5-A18E-1FE59EF4BC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88" y="11837617"/>
            <a:ext cx="5638800" cy="714375"/>
          </a:xfrm>
          <a:prstGeom prst="rect">
            <a:avLst/>
          </a:prstGeom>
        </p:spPr>
      </p:pic>
      <p:sp>
        <p:nvSpPr>
          <p:cNvPr id="16" name="Rectangle 15">
            <a:extLst>
              <a:ext uri="{FF2B5EF4-FFF2-40B4-BE49-F238E27FC236}">
                <a16:creationId xmlns:a16="http://schemas.microsoft.com/office/drawing/2014/main" id="{D91500AC-75F2-4300-B79A-4A04938EA280}"/>
              </a:ext>
            </a:extLst>
          </p:cNvPr>
          <p:cNvSpPr/>
          <p:nvPr userDrawn="1"/>
        </p:nvSpPr>
        <p:spPr>
          <a:xfrm>
            <a:off x="-1" y="13446627"/>
            <a:ext cx="24384000" cy="2857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図 1">
            <a:extLst>
              <a:ext uri="{FF2B5EF4-FFF2-40B4-BE49-F238E27FC236}">
                <a16:creationId xmlns:a16="http://schemas.microsoft.com/office/drawing/2014/main" id="{1620F983-B581-3F53-B508-EAFB66BEEA2E}"/>
              </a:ext>
            </a:extLst>
          </p:cNvPr>
          <p:cNvPicPr>
            <a:picLocks noChangeAspect="1"/>
          </p:cNvPicPr>
          <p:nvPr userDrawn="1"/>
        </p:nvPicPr>
        <p:blipFill>
          <a:blip r:embed="rId4"/>
          <a:stretch>
            <a:fillRect/>
          </a:stretch>
        </p:blipFill>
        <p:spPr>
          <a:xfrm>
            <a:off x="17378514" y="11939991"/>
            <a:ext cx="6299192" cy="787399"/>
          </a:xfrm>
          <a:prstGeom prst="rect">
            <a:avLst/>
          </a:prstGeom>
        </p:spPr>
      </p:pic>
    </p:spTree>
    <p:extLst>
      <p:ext uri="{BB962C8B-B14F-4D97-AF65-F5344CB8AC3E}">
        <p14:creationId xmlns:p14="http://schemas.microsoft.com/office/powerpoint/2010/main" val="58745753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guide id="3" pos="241">
          <p15:clr>
            <a:srgbClr val="FBAE40"/>
          </p15:clr>
        </p15:guide>
        <p15:guide id="4" pos="1511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1676400" y="730250"/>
            <a:ext cx="21031200" cy="265112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Inter"/>
              <a:buNone/>
              <a:defRPr sz="5400" b="0" i="0" u="none" strike="noStrike" cap="none">
                <a:solidFill>
                  <a:schemeClr val="dk1"/>
                </a:solidFill>
                <a:latin typeface="Inter"/>
                <a:ea typeface="Inter"/>
                <a:cs typeface="Inter"/>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1676400" y="3651250"/>
            <a:ext cx="21031200" cy="870267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Noto Sans Symbols"/>
              <a:buNone/>
              <a:defRPr sz="2800" b="0" i="0" u="none" strike="noStrike" cap="none">
                <a:solidFill>
                  <a:schemeClr val="dk1"/>
                </a:solidFill>
                <a:latin typeface="Inter"/>
                <a:ea typeface="Inter"/>
                <a:cs typeface="Inter"/>
                <a:sym typeface="Inter"/>
              </a:defRPr>
            </a:lvl1pPr>
            <a:lvl2pPr marL="914400" marR="0" lvl="1" indent="-228600" algn="l" rtl="0">
              <a:lnSpc>
                <a:spcPct val="90000"/>
              </a:lnSpc>
              <a:spcBef>
                <a:spcPts val="500"/>
              </a:spcBef>
              <a:spcAft>
                <a:spcPts val="0"/>
              </a:spcAft>
              <a:buClr>
                <a:schemeClr val="dk1"/>
              </a:buClr>
              <a:buSzPts val="2400"/>
              <a:buFont typeface="Noto Sans Symbols"/>
              <a:buNone/>
              <a:defRPr sz="2400" b="0" i="0" u="none" strike="noStrike" cap="none">
                <a:solidFill>
                  <a:schemeClr val="dk1"/>
                </a:solidFill>
                <a:latin typeface="Inter"/>
                <a:ea typeface="Inter"/>
                <a:cs typeface="Inter"/>
                <a:sym typeface="Inter"/>
              </a:defRPr>
            </a:lvl2pPr>
            <a:lvl3pPr marL="1371600" marR="0" lvl="2" indent="-228600" algn="l" rtl="0">
              <a:lnSpc>
                <a:spcPct val="90000"/>
              </a:lnSpc>
              <a:spcBef>
                <a:spcPts val="500"/>
              </a:spcBef>
              <a:spcAft>
                <a:spcPts val="0"/>
              </a:spcAft>
              <a:buClr>
                <a:schemeClr val="dk1"/>
              </a:buClr>
              <a:buSzPts val="2000"/>
              <a:buFont typeface="Noto Sans Symbols"/>
              <a:buNone/>
              <a:defRPr sz="2000" b="0" i="0" u="none" strike="noStrike" cap="none">
                <a:solidFill>
                  <a:schemeClr val="dk1"/>
                </a:solidFill>
                <a:latin typeface="Inter"/>
                <a:ea typeface="Inter"/>
                <a:cs typeface="Inter"/>
                <a:sym typeface="Inter"/>
              </a:defRPr>
            </a:lvl3pPr>
            <a:lvl4pPr marL="1828800" marR="0" lvl="3" indent="-228600" algn="l" rtl="0">
              <a:lnSpc>
                <a:spcPct val="90000"/>
              </a:lnSpc>
              <a:spcBef>
                <a:spcPts val="500"/>
              </a:spcBef>
              <a:spcAft>
                <a:spcPts val="0"/>
              </a:spcAft>
              <a:buClr>
                <a:schemeClr val="dk1"/>
              </a:buClr>
              <a:buSzPts val="1800"/>
              <a:buFont typeface="Noto Sans Symbols"/>
              <a:buNone/>
              <a:defRPr sz="1800" b="0" i="0" u="none" strike="noStrike" cap="none">
                <a:solidFill>
                  <a:schemeClr val="dk1"/>
                </a:solidFill>
                <a:latin typeface="Inter"/>
                <a:ea typeface="Inter"/>
                <a:cs typeface="Inter"/>
                <a:sym typeface="Inter"/>
              </a:defRPr>
            </a:lvl4pPr>
            <a:lvl5pPr marL="2286000" marR="0" lvl="4" indent="-228600" algn="l" rtl="0">
              <a:lnSpc>
                <a:spcPct val="90000"/>
              </a:lnSpc>
              <a:spcBef>
                <a:spcPts val="500"/>
              </a:spcBef>
              <a:spcAft>
                <a:spcPts val="0"/>
              </a:spcAft>
              <a:buClr>
                <a:schemeClr val="dk1"/>
              </a:buClr>
              <a:buSzPts val="1800"/>
              <a:buFont typeface="Noto Sans Symbols"/>
              <a:buNone/>
              <a:defRPr sz="1800" b="0" i="0" u="none" strike="noStrike" cap="none">
                <a:solidFill>
                  <a:schemeClr val="dk1"/>
                </a:solidFill>
                <a:latin typeface="Inter"/>
                <a:ea typeface="Inter"/>
                <a:cs typeface="Inter"/>
                <a:sym typeface="Inte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a:ea typeface="Inter"/>
                <a:cs typeface="Inter"/>
                <a:sym typeface="Inte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a:ea typeface="Inter"/>
                <a:cs typeface="Inter"/>
                <a:sym typeface="Inte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a:ea typeface="Inter"/>
                <a:cs typeface="Inter"/>
                <a:sym typeface="Inte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a:ea typeface="Inter"/>
                <a:cs typeface="Inter"/>
                <a:sym typeface="Inter"/>
              </a:defRPr>
            </a:lvl9pPr>
          </a:lstStyle>
          <a:p>
            <a:endParaRPr/>
          </a:p>
        </p:txBody>
      </p:sp>
      <p:sp>
        <p:nvSpPr>
          <p:cNvPr id="12" name="Google Shape;12;p15"/>
          <p:cNvSpPr txBox="1">
            <a:spLocks noGrp="1"/>
          </p:cNvSpPr>
          <p:nvPr>
            <p:ph type="dt" idx="10"/>
          </p:nvPr>
        </p:nvSpPr>
        <p:spPr>
          <a:xfrm>
            <a:off x="1676400" y="12712700"/>
            <a:ext cx="5486400" cy="730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Inter"/>
                <a:ea typeface="Inter"/>
                <a:cs typeface="Inter"/>
                <a:sym typeface="Inter"/>
              </a:defRPr>
            </a:lvl1pPr>
            <a:lvl2pPr marR="0" lvl="1" algn="l" rtl="0">
              <a:spcBef>
                <a:spcPts val="0"/>
              </a:spcBef>
              <a:spcAft>
                <a:spcPts val="0"/>
              </a:spcAft>
              <a:buSzPts val="1400"/>
              <a:buNone/>
              <a:defRPr sz="3600" b="0" i="0" u="none" strike="noStrike" cap="none">
                <a:solidFill>
                  <a:schemeClr val="dk1"/>
                </a:solidFill>
                <a:latin typeface="Inter"/>
                <a:ea typeface="Inter"/>
                <a:cs typeface="Inter"/>
                <a:sym typeface="Inter"/>
              </a:defRPr>
            </a:lvl2pPr>
            <a:lvl3pPr marR="0" lvl="2" algn="l" rtl="0">
              <a:spcBef>
                <a:spcPts val="0"/>
              </a:spcBef>
              <a:spcAft>
                <a:spcPts val="0"/>
              </a:spcAft>
              <a:buSzPts val="1400"/>
              <a:buNone/>
              <a:defRPr sz="3600" b="0" i="0" u="none" strike="noStrike" cap="none">
                <a:solidFill>
                  <a:schemeClr val="dk1"/>
                </a:solidFill>
                <a:latin typeface="Inter"/>
                <a:ea typeface="Inter"/>
                <a:cs typeface="Inter"/>
                <a:sym typeface="Inter"/>
              </a:defRPr>
            </a:lvl3pPr>
            <a:lvl4pPr marR="0" lvl="3" algn="l" rtl="0">
              <a:spcBef>
                <a:spcPts val="0"/>
              </a:spcBef>
              <a:spcAft>
                <a:spcPts val="0"/>
              </a:spcAft>
              <a:buSzPts val="1400"/>
              <a:buNone/>
              <a:defRPr sz="3600" b="0" i="0" u="none" strike="noStrike" cap="none">
                <a:solidFill>
                  <a:schemeClr val="dk1"/>
                </a:solidFill>
                <a:latin typeface="Inter"/>
                <a:ea typeface="Inter"/>
                <a:cs typeface="Inter"/>
                <a:sym typeface="Inter"/>
              </a:defRPr>
            </a:lvl4pPr>
            <a:lvl5pPr marR="0" lvl="4" algn="l" rtl="0">
              <a:spcBef>
                <a:spcPts val="0"/>
              </a:spcBef>
              <a:spcAft>
                <a:spcPts val="0"/>
              </a:spcAft>
              <a:buSzPts val="1400"/>
              <a:buNone/>
              <a:defRPr sz="3600" b="0" i="0" u="none" strike="noStrike" cap="none">
                <a:solidFill>
                  <a:schemeClr val="dk1"/>
                </a:solidFill>
                <a:latin typeface="Inter"/>
                <a:ea typeface="Inter"/>
                <a:cs typeface="Inter"/>
                <a:sym typeface="Inter"/>
              </a:defRPr>
            </a:lvl5pPr>
            <a:lvl6pPr marR="0" lvl="5" algn="l" rtl="0">
              <a:spcBef>
                <a:spcPts val="0"/>
              </a:spcBef>
              <a:spcAft>
                <a:spcPts val="0"/>
              </a:spcAft>
              <a:buSzPts val="1400"/>
              <a:buNone/>
              <a:defRPr sz="3600" b="0" i="0" u="none" strike="noStrike" cap="none">
                <a:solidFill>
                  <a:schemeClr val="dk1"/>
                </a:solidFill>
                <a:latin typeface="Inter"/>
                <a:ea typeface="Inter"/>
                <a:cs typeface="Inter"/>
                <a:sym typeface="Inter"/>
              </a:defRPr>
            </a:lvl6pPr>
            <a:lvl7pPr marR="0" lvl="6" algn="l" rtl="0">
              <a:spcBef>
                <a:spcPts val="0"/>
              </a:spcBef>
              <a:spcAft>
                <a:spcPts val="0"/>
              </a:spcAft>
              <a:buSzPts val="1400"/>
              <a:buNone/>
              <a:defRPr sz="3600" b="0" i="0" u="none" strike="noStrike" cap="none">
                <a:solidFill>
                  <a:schemeClr val="dk1"/>
                </a:solidFill>
                <a:latin typeface="Inter"/>
                <a:ea typeface="Inter"/>
                <a:cs typeface="Inter"/>
                <a:sym typeface="Inter"/>
              </a:defRPr>
            </a:lvl7pPr>
            <a:lvl8pPr marR="0" lvl="7" algn="l" rtl="0">
              <a:spcBef>
                <a:spcPts val="0"/>
              </a:spcBef>
              <a:spcAft>
                <a:spcPts val="0"/>
              </a:spcAft>
              <a:buSzPts val="1400"/>
              <a:buNone/>
              <a:defRPr sz="3600" b="0" i="0" u="none" strike="noStrike" cap="none">
                <a:solidFill>
                  <a:schemeClr val="dk1"/>
                </a:solidFill>
                <a:latin typeface="Inter"/>
                <a:ea typeface="Inter"/>
                <a:cs typeface="Inter"/>
                <a:sym typeface="Inter"/>
              </a:defRPr>
            </a:lvl8pPr>
            <a:lvl9pPr marR="0" lvl="8" algn="l" rtl="0">
              <a:spcBef>
                <a:spcPts val="0"/>
              </a:spcBef>
              <a:spcAft>
                <a:spcPts val="0"/>
              </a:spcAft>
              <a:buSzPts val="1400"/>
              <a:buNone/>
              <a:defRPr sz="3600" b="0" i="0" u="none" strike="noStrike" cap="none">
                <a:solidFill>
                  <a:schemeClr val="dk1"/>
                </a:solidFill>
                <a:latin typeface="Inter"/>
                <a:ea typeface="Inter"/>
                <a:cs typeface="Inter"/>
                <a:sym typeface="Inter"/>
              </a:defRPr>
            </a:lvl9pPr>
          </a:lstStyle>
          <a:p>
            <a:endParaRPr/>
          </a:p>
        </p:txBody>
      </p:sp>
      <p:sp>
        <p:nvSpPr>
          <p:cNvPr id="13" name="Google Shape;13;p15"/>
          <p:cNvSpPr txBox="1">
            <a:spLocks noGrp="1"/>
          </p:cNvSpPr>
          <p:nvPr>
            <p:ph type="ftr" idx="11"/>
          </p:nvPr>
        </p:nvSpPr>
        <p:spPr>
          <a:xfrm>
            <a:off x="8077200" y="12712700"/>
            <a:ext cx="8229600" cy="730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Inter"/>
                <a:ea typeface="Inter"/>
                <a:cs typeface="Inter"/>
                <a:sym typeface="Inter"/>
              </a:defRPr>
            </a:lvl1pPr>
            <a:lvl2pPr marR="0" lvl="1" algn="l" rtl="0">
              <a:spcBef>
                <a:spcPts val="0"/>
              </a:spcBef>
              <a:spcAft>
                <a:spcPts val="0"/>
              </a:spcAft>
              <a:buSzPts val="1400"/>
              <a:buNone/>
              <a:defRPr sz="3600" b="0" i="0" u="none" strike="noStrike" cap="none">
                <a:solidFill>
                  <a:schemeClr val="dk1"/>
                </a:solidFill>
                <a:latin typeface="Inter"/>
                <a:ea typeface="Inter"/>
                <a:cs typeface="Inter"/>
                <a:sym typeface="Inter"/>
              </a:defRPr>
            </a:lvl2pPr>
            <a:lvl3pPr marR="0" lvl="2" algn="l" rtl="0">
              <a:spcBef>
                <a:spcPts val="0"/>
              </a:spcBef>
              <a:spcAft>
                <a:spcPts val="0"/>
              </a:spcAft>
              <a:buSzPts val="1400"/>
              <a:buNone/>
              <a:defRPr sz="3600" b="0" i="0" u="none" strike="noStrike" cap="none">
                <a:solidFill>
                  <a:schemeClr val="dk1"/>
                </a:solidFill>
                <a:latin typeface="Inter"/>
                <a:ea typeface="Inter"/>
                <a:cs typeface="Inter"/>
                <a:sym typeface="Inter"/>
              </a:defRPr>
            </a:lvl3pPr>
            <a:lvl4pPr marR="0" lvl="3" algn="l" rtl="0">
              <a:spcBef>
                <a:spcPts val="0"/>
              </a:spcBef>
              <a:spcAft>
                <a:spcPts val="0"/>
              </a:spcAft>
              <a:buSzPts val="1400"/>
              <a:buNone/>
              <a:defRPr sz="3600" b="0" i="0" u="none" strike="noStrike" cap="none">
                <a:solidFill>
                  <a:schemeClr val="dk1"/>
                </a:solidFill>
                <a:latin typeface="Inter"/>
                <a:ea typeface="Inter"/>
                <a:cs typeface="Inter"/>
                <a:sym typeface="Inter"/>
              </a:defRPr>
            </a:lvl4pPr>
            <a:lvl5pPr marR="0" lvl="4" algn="l" rtl="0">
              <a:spcBef>
                <a:spcPts val="0"/>
              </a:spcBef>
              <a:spcAft>
                <a:spcPts val="0"/>
              </a:spcAft>
              <a:buSzPts val="1400"/>
              <a:buNone/>
              <a:defRPr sz="3600" b="0" i="0" u="none" strike="noStrike" cap="none">
                <a:solidFill>
                  <a:schemeClr val="dk1"/>
                </a:solidFill>
                <a:latin typeface="Inter"/>
                <a:ea typeface="Inter"/>
                <a:cs typeface="Inter"/>
                <a:sym typeface="Inter"/>
              </a:defRPr>
            </a:lvl5pPr>
            <a:lvl6pPr marR="0" lvl="5" algn="l" rtl="0">
              <a:spcBef>
                <a:spcPts val="0"/>
              </a:spcBef>
              <a:spcAft>
                <a:spcPts val="0"/>
              </a:spcAft>
              <a:buSzPts val="1400"/>
              <a:buNone/>
              <a:defRPr sz="3600" b="0" i="0" u="none" strike="noStrike" cap="none">
                <a:solidFill>
                  <a:schemeClr val="dk1"/>
                </a:solidFill>
                <a:latin typeface="Inter"/>
                <a:ea typeface="Inter"/>
                <a:cs typeface="Inter"/>
                <a:sym typeface="Inter"/>
              </a:defRPr>
            </a:lvl6pPr>
            <a:lvl7pPr marR="0" lvl="6" algn="l" rtl="0">
              <a:spcBef>
                <a:spcPts val="0"/>
              </a:spcBef>
              <a:spcAft>
                <a:spcPts val="0"/>
              </a:spcAft>
              <a:buSzPts val="1400"/>
              <a:buNone/>
              <a:defRPr sz="3600" b="0" i="0" u="none" strike="noStrike" cap="none">
                <a:solidFill>
                  <a:schemeClr val="dk1"/>
                </a:solidFill>
                <a:latin typeface="Inter"/>
                <a:ea typeface="Inter"/>
                <a:cs typeface="Inter"/>
                <a:sym typeface="Inter"/>
              </a:defRPr>
            </a:lvl7pPr>
            <a:lvl8pPr marR="0" lvl="7" algn="l" rtl="0">
              <a:spcBef>
                <a:spcPts val="0"/>
              </a:spcBef>
              <a:spcAft>
                <a:spcPts val="0"/>
              </a:spcAft>
              <a:buSzPts val="1400"/>
              <a:buNone/>
              <a:defRPr sz="3600" b="0" i="0" u="none" strike="noStrike" cap="none">
                <a:solidFill>
                  <a:schemeClr val="dk1"/>
                </a:solidFill>
                <a:latin typeface="Inter"/>
                <a:ea typeface="Inter"/>
                <a:cs typeface="Inter"/>
                <a:sym typeface="Inter"/>
              </a:defRPr>
            </a:lvl8pPr>
            <a:lvl9pPr marR="0" lvl="8" algn="l" rtl="0">
              <a:spcBef>
                <a:spcPts val="0"/>
              </a:spcBef>
              <a:spcAft>
                <a:spcPts val="0"/>
              </a:spcAft>
              <a:buSzPts val="1400"/>
              <a:buNone/>
              <a:defRPr sz="3600" b="0" i="0" u="none" strike="noStrike" cap="none">
                <a:solidFill>
                  <a:schemeClr val="dk1"/>
                </a:solidFill>
                <a:latin typeface="Inter"/>
                <a:ea typeface="Inter"/>
                <a:cs typeface="Inter"/>
                <a:sym typeface="Inter"/>
              </a:defRPr>
            </a:lvl9pPr>
          </a:lstStyle>
          <a:p>
            <a:endParaRPr/>
          </a:p>
        </p:txBody>
      </p:sp>
      <p:sp>
        <p:nvSpPr>
          <p:cNvPr id="14" name="Google Shape;14;p15"/>
          <p:cNvSpPr txBox="1">
            <a:spLocks noGrp="1"/>
          </p:cNvSpPr>
          <p:nvPr>
            <p:ph type="sldNum" idx="12"/>
          </p:nvPr>
        </p:nvSpPr>
        <p:spPr>
          <a:xfrm>
            <a:off x="17221200" y="12712700"/>
            <a:ext cx="5486400" cy="730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Inter"/>
                <a:ea typeface="Inter"/>
                <a:cs typeface="Inter"/>
                <a:sym typeface="Inter"/>
              </a:defRPr>
            </a:lvl1pPr>
            <a:lvl2pPr marL="0" marR="0" lvl="1" indent="0" algn="r" rtl="0">
              <a:spcBef>
                <a:spcPts val="0"/>
              </a:spcBef>
              <a:buNone/>
              <a:defRPr sz="1200" b="0" i="0" u="none" strike="noStrike" cap="none">
                <a:solidFill>
                  <a:schemeClr val="dk1"/>
                </a:solidFill>
                <a:latin typeface="Inter"/>
                <a:ea typeface="Inter"/>
                <a:cs typeface="Inter"/>
                <a:sym typeface="Inter"/>
              </a:defRPr>
            </a:lvl2pPr>
            <a:lvl3pPr marL="0" marR="0" lvl="2" indent="0" algn="r" rtl="0">
              <a:spcBef>
                <a:spcPts val="0"/>
              </a:spcBef>
              <a:buNone/>
              <a:defRPr sz="1200" b="0" i="0" u="none" strike="noStrike" cap="none">
                <a:solidFill>
                  <a:schemeClr val="dk1"/>
                </a:solidFill>
                <a:latin typeface="Inter"/>
                <a:ea typeface="Inter"/>
                <a:cs typeface="Inter"/>
                <a:sym typeface="Inter"/>
              </a:defRPr>
            </a:lvl3pPr>
            <a:lvl4pPr marL="0" marR="0" lvl="3" indent="0" algn="r" rtl="0">
              <a:spcBef>
                <a:spcPts val="0"/>
              </a:spcBef>
              <a:buNone/>
              <a:defRPr sz="1200" b="0" i="0" u="none" strike="noStrike" cap="none">
                <a:solidFill>
                  <a:schemeClr val="dk1"/>
                </a:solidFill>
                <a:latin typeface="Inter"/>
                <a:ea typeface="Inter"/>
                <a:cs typeface="Inter"/>
                <a:sym typeface="Inter"/>
              </a:defRPr>
            </a:lvl4pPr>
            <a:lvl5pPr marL="0" marR="0" lvl="4" indent="0" algn="r" rtl="0">
              <a:spcBef>
                <a:spcPts val="0"/>
              </a:spcBef>
              <a:buNone/>
              <a:defRPr sz="1200" b="0" i="0" u="none" strike="noStrike" cap="none">
                <a:solidFill>
                  <a:schemeClr val="dk1"/>
                </a:solidFill>
                <a:latin typeface="Inter"/>
                <a:ea typeface="Inter"/>
                <a:cs typeface="Inter"/>
                <a:sym typeface="Inter"/>
              </a:defRPr>
            </a:lvl5pPr>
            <a:lvl6pPr marL="0" marR="0" lvl="5" indent="0" algn="r" rtl="0">
              <a:spcBef>
                <a:spcPts val="0"/>
              </a:spcBef>
              <a:buNone/>
              <a:defRPr sz="1200" b="0" i="0" u="none" strike="noStrike" cap="none">
                <a:solidFill>
                  <a:schemeClr val="dk1"/>
                </a:solidFill>
                <a:latin typeface="Inter"/>
                <a:ea typeface="Inter"/>
                <a:cs typeface="Inter"/>
                <a:sym typeface="Inter"/>
              </a:defRPr>
            </a:lvl6pPr>
            <a:lvl7pPr marL="0" marR="0" lvl="6" indent="0" algn="r" rtl="0">
              <a:spcBef>
                <a:spcPts val="0"/>
              </a:spcBef>
              <a:buNone/>
              <a:defRPr sz="1200" b="0" i="0" u="none" strike="noStrike" cap="none">
                <a:solidFill>
                  <a:schemeClr val="dk1"/>
                </a:solidFill>
                <a:latin typeface="Inter"/>
                <a:ea typeface="Inter"/>
                <a:cs typeface="Inter"/>
                <a:sym typeface="Inter"/>
              </a:defRPr>
            </a:lvl7pPr>
            <a:lvl8pPr marL="0" marR="0" lvl="7" indent="0" algn="r" rtl="0">
              <a:spcBef>
                <a:spcPts val="0"/>
              </a:spcBef>
              <a:buNone/>
              <a:defRPr sz="1200" b="0" i="0" u="none" strike="noStrike" cap="none">
                <a:solidFill>
                  <a:schemeClr val="dk1"/>
                </a:solidFill>
                <a:latin typeface="Inter"/>
                <a:ea typeface="Inter"/>
                <a:cs typeface="Inter"/>
                <a:sym typeface="Inter"/>
              </a:defRPr>
            </a:lvl8pPr>
            <a:lvl9pPr marL="0" marR="0" lvl="8" indent="0" algn="r" rtl="0">
              <a:spcBef>
                <a:spcPts val="0"/>
              </a:spcBef>
              <a:buNone/>
              <a:defRPr sz="1200" b="0" i="0" u="none" strike="noStrike" cap="none">
                <a:solidFill>
                  <a:schemeClr val="dk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pos="1171">
          <p15:clr>
            <a:srgbClr val="F26B43"/>
          </p15:clr>
        </p15:guide>
        <p15:guide id="4" orient="horz" pos="1304">
          <p15:clr>
            <a:srgbClr val="F26B43"/>
          </p15:clr>
        </p15:guide>
        <p15:guide id="5" pos="149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mailto:y.okada@bibliotheca.com" TargetMode="External"/><Relationship Id="rId5" Type="http://schemas.openxmlformats.org/officeDocument/2006/relationships/hyperlink" Target="mailto:akemi.kobori@maruzen.co.jp" TargetMode="External"/><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16C59C3C-F721-4F03-AF14-D46C6FDEE3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0826" y="3320733"/>
            <a:ext cx="1403966" cy="1428172"/>
          </a:xfrm>
          <a:prstGeom prst="rect">
            <a:avLst/>
          </a:prstGeom>
        </p:spPr>
      </p:pic>
      <p:sp>
        <p:nvSpPr>
          <p:cNvPr id="4" name="Rectangle 3">
            <a:extLst>
              <a:ext uri="{FF2B5EF4-FFF2-40B4-BE49-F238E27FC236}">
                <a16:creationId xmlns:a16="http://schemas.microsoft.com/office/drawing/2014/main" id="{F96E6ED0-96F1-41F0-BA3F-59A42FDC7E9F}"/>
              </a:ext>
            </a:extLst>
          </p:cNvPr>
          <p:cNvSpPr/>
          <p:nvPr/>
        </p:nvSpPr>
        <p:spPr>
          <a:xfrm>
            <a:off x="0" y="0"/>
            <a:ext cx="24384000" cy="2857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9C2D746-FD2F-4F8C-949B-D276127A6971}"/>
              </a:ext>
            </a:extLst>
          </p:cNvPr>
          <p:cNvCxnSpPr/>
          <p:nvPr/>
        </p:nvCxnSpPr>
        <p:spPr>
          <a:xfrm>
            <a:off x="0" y="2757493"/>
            <a:ext cx="24384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Placeholder 17">
            <a:extLst>
              <a:ext uri="{FF2B5EF4-FFF2-40B4-BE49-F238E27FC236}">
                <a16:creationId xmlns:a16="http://schemas.microsoft.com/office/drawing/2014/main" id="{A895300C-F362-EDBD-EA70-A7FFBA544710}"/>
              </a:ext>
            </a:extLst>
          </p:cNvPr>
          <p:cNvPicPr>
            <a:picLocks noGrp="1" noChangeAspect="1"/>
          </p:cNvPicPr>
          <p:nvPr>
            <p:ph type="pic" sz="quarter" idx="11"/>
          </p:nvPr>
        </p:nvPicPr>
        <p:blipFill>
          <a:blip r:embed="rId5" cstate="hqprint">
            <a:extLst>
              <a:ext uri="{28A0092B-C50C-407E-A947-70E740481C1C}">
                <a14:useLocalDpi xmlns:a14="http://schemas.microsoft.com/office/drawing/2010/main"/>
              </a:ext>
            </a:extLst>
          </a:blip>
          <a:srcRect t="12069" b="12069"/>
          <a:stretch>
            <a:fillRect/>
          </a:stretch>
        </p:blipFill>
        <p:spPr>
          <a:xfrm>
            <a:off x="8328025" y="2754313"/>
            <a:ext cx="16055975" cy="9940925"/>
          </a:xfrm>
        </p:spPr>
      </p:pic>
      <p:pic>
        <p:nvPicPr>
          <p:cNvPr id="14" name="Picture 3" descr="Logo&#10;&#10;Description automatically generated">
            <a:extLst>
              <a:ext uri="{FF2B5EF4-FFF2-40B4-BE49-F238E27FC236}">
                <a16:creationId xmlns:a16="http://schemas.microsoft.com/office/drawing/2014/main" id="{1F3B9878-B276-862C-84DF-D6DF28F0C44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3341" y="5846816"/>
            <a:ext cx="7901343" cy="2022367"/>
          </a:xfrm>
          <a:prstGeom prst="rect">
            <a:avLst/>
          </a:prstGeom>
        </p:spPr>
      </p:pic>
      <p:sp>
        <p:nvSpPr>
          <p:cNvPr id="3" name="Title 10">
            <a:extLst>
              <a:ext uri="{FF2B5EF4-FFF2-40B4-BE49-F238E27FC236}">
                <a16:creationId xmlns:a16="http://schemas.microsoft.com/office/drawing/2014/main" id="{7EB7C065-FA04-81C7-292C-0DEA6966287D}"/>
              </a:ext>
            </a:extLst>
          </p:cNvPr>
          <p:cNvSpPr>
            <a:spLocks noGrp="1"/>
          </p:cNvSpPr>
          <p:nvPr>
            <p:ph type="title"/>
          </p:nvPr>
        </p:nvSpPr>
        <p:spPr>
          <a:xfrm>
            <a:off x="462910" y="8967094"/>
            <a:ext cx="7402204" cy="3339376"/>
          </a:xfrm>
        </p:spPr>
        <p:txBody>
          <a:bodyPr/>
          <a:lstStyle/>
          <a:p>
            <a:r>
              <a:rPr lang="en-US" sz="2800" b="1" dirty="0">
                <a:effectLst/>
                <a:ea typeface="Times New Roman" panose="02020603050405020304" pitchFamily="18" charset="0"/>
                <a:cs typeface="Arial" panose="020B0604020202020204" pitchFamily="34" charset="0"/>
              </a:rPr>
              <a:t>Comics Plus </a:t>
            </a:r>
            <a:r>
              <a:rPr lang="ja-JP" altLang="en-US" sz="2800" b="1">
                <a:effectLst/>
                <a:ea typeface="Times New Roman" panose="02020603050405020304" pitchFamily="18" charset="0"/>
                <a:cs typeface="Arial" panose="020B0604020202020204" pitchFamily="34" charset="0"/>
              </a:rPr>
              <a:t>ウェビナー</a:t>
            </a:r>
            <a:br>
              <a:rPr lang="en-US" altLang="ja-JP" sz="2800" b="1" dirty="0">
                <a:effectLst/>
                <a:ea typeface="Times New Roman" panose="02020603050405020304" pitchFamily="18" charset="0"/>
                <a:cs typeface="Arial" panose="020B0604020202020204" pitchFamily="34" charset="0"/>
              </a:rPr>
            </a:br>
            <a:br>
              <a:rPr lang="en-US" sz="2800" b="1" dirty="0">
                <a:effectLst/>
                <a:ea typeface="Times New Roman" panose="02020603050405020304" pitchFamily="18" charset="0"/>
                <a:cs typeface="Arial" panose="020B0604020202020204" pitchFamily="34" charset="0"/>
              </a:rPr>
            </a:br>
            <a:r>
              <a:rPr lang="en-US" sz="2800" b="1" dirty="0">
                <a:effectLst/>
                <a:ea typeface="Times New Roman" panose="02020603050405020304" pitchFamily="18" charset="0"/>
                <a:cs typeface="Arial" panose="020B0604020202020204" pitchFamily="34" charset="0"/>
              </a:rPr>
              <a:t>The Role Manga Plays in Learning English and Understanding Japanese Culture </a:t>
            </a:r>
            <a:r>
              <a:rPr lang="en-US" sz="2800" b="1" dirty="0">
                <a:ea typeface="Times New Roman" panose="02020603050405020304" pitchFamily="18" charset="0"/>
                <a:cs typeface="Arial" panose="020B0604020202020204" pitchFamily="34" charset="0"/>
              </a:rPr>
              <a:t>- </a:t>
            </a:r>
            <a:r>
              <a:rPr lang="en-US" sz="2800" b="1" dirty="0">
                <a:effectLst/>
                <a:ea typeface="Times New Roman" panose="02020603050405020304" pitchFamily="18" charset="0"/>
                <a:cs typeface="Arial" panose="020B0604020202020204" pitchFamily="34" charset="0"/>
              </a:rPr>
              <a:t>Introduction to Comics Plus</a:t>
            </a:r>
            <a:br>
              <a:rPr lang="en-US" sz="2800" b="1" dirty="0">
                <a:effectLst/>
                <a:ea typeface="Times New Roman" panose="02020603050405020304" pitchFamily="18" charset="0"/>
                <a:cs typeface="Arial" panose="020B0604020202020204" pitchFamily="34" charset="0"/>
              </a:rPr>
            </a:br>
            <a:br>
              <a:rPr lang="en-US" sz="3600" b="1" dirty="0">
                <a:ea typeface="Times New Roman" panose="02020603050405020304" pitchFamily="18" charset="0"/>
                <a:cs typeface="Arial" panose="020B0604020202020204" pitchFamily="34" charset="0"/>
              </a:rPr>
            </a:br>
            <a:r>
              <a:rPr lang="en-US" altLang="ja-JP" sz="2800" b="0" i="0" u="none" strike="noStrike" dirty="0">
                <a:effectLst/>
                <a:latin typeface="Calibri" panose="020F0502020204030204" pitchFamily="34" charset="0"/>
              </a:rPr>
              <a:t>2023</a:t>
            </a:r>
            <a:r>
              <a:rPr lang="ja-JP" altLang="en-US" sz="2800" b="0" i="0" u="none" strike="noStrike">
                <a:effectLst/>
                <a:latin typeface="ＭＳ Ｐゴシック" panose="020B0600070205080204" pitchFamily="34" charset="-128"/>
                <a:ea typeface="ＭＳ Ｐゴシック" panose="020B0600070205080204" pitchFamily="34" charset="-128"/>
              </a:rPr>
              <a:t>年</a:t>
            </a:r>
            <a:r>
              <a:rPr lang="en-US" altLang="ja-JP" sz="2800" b="0" i="0" u="none" strike="noStrike" dirty="0">
                <a:effectLst/>
                <a:latin typeface="Calibri" panose="020F0502020204030204" pitchFamily="34" charset="0"/>
              </a:rPr>
              <a:t>7</a:t>
            </a:r>
            <a:r>
              <a:rPr lang="ja-JP" altLang="en-US" sz="2800" b="0" i="0" u="none" strike="noStrike">
                <a:effectLst/>
                <a:latin typeface="ＭＳ Ｐゴシック" panose="020B0600070205080204" pitchFamily="34" charset="-128"/>
                <a:ea typeface="ＭＳ Ｐゴシック" panose="020B0600070205080204" pitchFamily="34" charset="-128"/>
              </a:rPr>
              <a:t>月</a:t>
            </a:r>
            <a:r>
              <a:rPr lang="en-US" altLang="ja-JP" sz="2800" b="0" i="0" u="none" strike="noStrike" dirty="0">
                <a:effectLst/>
                <a:latin typeface="Calibri" panose="020F0502020204030204" pitchFamily="34" charset="0"/>
              </a:rPr>
              <a:t>26</a:t>
            </a:r>
            <a:r>
              <a:rPr lang="ja-JP" altLang="en-US" sz="2800" b="0" i="0" u="none" strike="noStrike">
                <a:effectLst/>
                <a:latin typeface="ＭＳ Ｐゴシック" panose="020B0600070205080204" pitchFamily="34" charset="-128"/>
                <a:ea typeface="ＭＳ Ｐゴシック" panose="020B0600070205080204" pitchFamily="34" charset="-128"/>
              </a:rPr>
              <a:t>日</a:t>
            </a:r>
            <a:r>
              <a:rPr lang="en-US" altLang="ja-JP" sz="2800" b="0" i="0" u="none" strike="noStrike" dirty="0">
                <a:effectLst/>
                <a:latin typeface="Calibri" panose="020F0502020204030204" pitchFamily="34" charset="0"/>
              </a:rPr>
              <a:t>10:00-11:00</a:t>
            </a:r>
            <a:endParaRPr lang="en-US" sz="2800" dirty="0"/>
          </a:p>
        </p:txBody>
      </p:sp>
    </p:spTree>
    <p:extLst>
      <p:ext uri="{BB962C8B-B14F-4D97-AF65-F5344CB8AC3E}">
        <p14:creationId xmlns:p14="http://schemas.microsoft.com/office/powerpoint/2010/main" val="238875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1"/>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US"/>
              <a:t>10</a:t>
            </a:fld>
            <a:endParaRPr/>
          </a:p>
        </p:txBody>
      </p:sp>
      <p:sp>
        <p:nvSpPr>
          <p:cNvPr id="146" name="Google Shape;146;p11"/>
          <p:cNvSpPr txBox="1">
            <a:spLocks noGrp="1"/>
          </p:cNvSpPr>
          <p:nvPr>
            <p:ph type="title"/>
          </p:nvPr>
        </p:nvSpPr>
        <p:spPr>
          <a:xfrm>
            <a:off x="1877748" y="2094684"/>
            <a:ext cx="6213300" cy="83099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5400"/>
              <a:buFont typeface="Inter"/>
              <a:buNone/>
            </a:pPr>
            <a:r>
              <a:rPr lang="en-US"/>
              <a:t>Peanuts</a:t>
            </a:r>
            <a:endParaRPr/>
          </a:p>
        </p:txBody>
      </p:sp>
      <p:sp>
        <p:nvSpPr>
          <p:cNvPr id="147" name="Google Shape;147;p11"/>
          <p:cNvSpPr txBox="1">
            <a:spLocks noGrp="1"/>
          </p:cNvSpPr>
          <p:nvPr>
            <p:ph type="body" idx="1"/>
          </p:nvPr>
        </p:nvSpPr>
        <p:spPr>
          <a:xfrm>
            <a:off x="1877747" y="3725745"/>
            <a:ext cx="6213300" cy="3877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800"/>
              <a:buNone/>
            </a:pPr>
            <a:r>
              <a:rPr lang="en-US"/>
              <a:t>BY CHARLES SCHULZ</a:t>
            </a:r>
            <a:endParaRPr/>
          </a:p>
        </p:txBody>
      </p:sp>
      <p:pic>
        <p:nvPicPr>
          <p:cNvPr id="148" name="Google Shape;148;p11" descr="A cartoon of a person running with a dog&#10;&#10;Description automatically generated"/>
          <p:cNvPicPr preferRelativeResize="0"/>
          <p:nvPr/>
        </p:nvPicPr>
        <p:blipFill rotWithShape="1">
          <a:blip r:embed="rId3">
            <a:alphaModFix/>
          </a:blip>
          <a:srcRect/>
          <a:stretch/>
        </p:blipFill>
        <p:spPr>
          <a:xfrm>
            <a:off x="9642641" y="1975550"/>
            <a:ext cx="14203947" cy="10312065"/>
          </a:xfrm>
          <a:prstGeom prst="rect">
            <a:avLst/>
          </a:prstGeom>
          <a:noFill/>
          <a:ln>
            <a:noFill/>
          </a:ln>
        </p:spPr>
      </p:pic>
      <p:sp>
        <p:nvSpPr>
          <p:cNvPr id="149" name="Google Shape;149;p11"/>
          <p:cNvSpPr txBox="1"/>
          <p:nvPr/>
        </p:nvSpPr>
        <p:spPr>
          <a:xfrm>
            <a:off x="1877747" y="5286864"/>
            <a:ext cx="6213900" cy="3304200"/>
          </a:xfrm>
          <a:prstGeom prst="rect">
            <a:avLst/>
          </a:prstGeom>
          <a:noFill/>
          <a:ln>
            <a:noFill/>
          </a:ln>
        </p:spPr>
        <p:txBody>
          <a:bodyPr spcFirstLastPara="1" wrap="square" lIns="0" tIns="0" rIns="0" bIns="0" anchor="t" anchorCtr="0">
            <a:sp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a:solidFill>
                  <a:schemeClr val="dk1"/>
                </a:solidFill>
                <a:latin typeface="Inter"/>
                <a:ea typeface="Inter"/>
                <a:cs typeface="Inter"/>
                <a:sym typeface="Inter"/>
              </a:rPr>
              <a:t>Written in easy English</a:t>
            </a:r>
            <a:br>
              <a:rPr lang="en-US" sz="2400">
                <a:solidFill>
                  <a:schemeClr val="dk1"/>
                </a:solidFill>
                <a:latin typeface="Inter"/>
                <a:ea typeface="Inter"/>
                <a:cs typeface="Inter"/>
                <a:sym typeface="Inter"/>
              </a:rPr>
            </a:br>
            <a:endParaRPr/>
          </a:p>
          <a:p>
            <a:pPr marL="342900" marR="0" lvl="0" indent="-342900" algn="l" rtl="0">
              <a:lnSpc>
                <a:spcPct val="90000"/>
              </a:lnSpc>
              <a:spcBef>
                <a:spcPts val="1000"/>
              </a:spcBef>
              <a:spcAft>
                <a:spcPts val="0"/>
              </a:spcAft>
              <a:buClr>
                <a:schemeClr val="dk1"/>
              </a:buClr>
              <a:buSzPts val="2400"/>
              <a:buFont typeface="Arial"/>
              <a:buChar char="•"/>
            </a:pPr>
            <a:r>
              <a:rPr lang="en-US" sz="2400">
                <a:solidFill>
                  <a:schemeClr val="dk1"/>
                </a:solidFill>
                <a:latin typeface="Inter"/>
                <a:ea typeface="Inter"/>
                <a:cs typeface="Inter"/>
                <a:sym typeface="Inter"/>
              </a:rPr>
              <a:t>Most comic strips are 4-panel strips, or the Sunday strips are self-contained stories, so it doesn’t require a lot of reading / time commitment</a:t>
            </a:r>
            <a:br>
              <a:rPr lang="en-US" sz="2400">
                <a:solidFill>
                  <a:schemeClr val="dk1"/>
                </a:solidFill>
                <a:latin typeface="Inter"/>
                <a:ea typeface="Inter"/>
                <a:cs typeface="Inter"/>
                <a:sym typeface="Inter"/>
              </a:rPr>
            </a:br>
            <a:endParaRPr/>
          </a:p>
          <a:p>
            <a:pPr marL="342900" marR="0" lvl="0" indent="-342900" algn="l" rtl="0">
              <a:lnSpc>
                <a:spcPct val="90000"/>
              </a:lnSpc>
              <a:spcBef>
                <a:spcPts val="1000"/>
              </a:spcBef>
              <a:spcAft>
                <a:spcPts val="0"/>
              </a:spcAft>
              <a:buClr>
                <a:schemeClr val="dk1"/>
              </a:buClr>
              <a:buSzPts val="2400"/>
              <a:buFont typeface="Arial"/>
              <a:buChar char="•"/>
            </a:pPr>
            <a:r>
              <a:rPr lang="en-US" sz="2400">
                <a:solidFill>
                  <a:schemeClr val="dk1"/>
                </a:solidFill>
                <a:latin typeface="Inter"/>
                <a:ea typeface="Inter"/>
                <a:cs typeface="Inter"/>
                <a:sym typeface="Inter"/>
              </a:rPr>
              <a:t>Familiar characters, enjoyable, accessible humor and easy to find in English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2"/>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US"/>
              <a:t>11</a:t>
            </a:fld>
            <a:endParaRPr/>
          </a:p>
        </p:txBody>
      </p:sp>
      <p:sp>
        <p:nvSpPr>
          <p:cNvPr id="155" name="Google Shape;155;p12"/>
          <p:cNvSpPr txBox="1">
            <a:spLocks noGrp="1"/>
          </p:cNvSpPr>
          <p:nvPr>
            <p:ph type="title"/>
          </p:nvPr>
        </p:nvSpPr>
        <p:spPr>
          <a:xfrm>
            <a:off x="1877748" y="2094684"/>
            <a:ext cx="6213300" cy="83099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5400"/>
              <a:buFont typeface="Inter"/>
              <a:buNone/>
            </a:pPr>
            <a:r>
              <a:rPr lang="en-US"/>
              <a:t>Peanuts</a:t>
            </a:r>
            <a:endParaRPr/>
          </a:p>
        </p:txBody>
      </p:sp>
      <p:sp>
        <p:nvSpPr>
          <p:cNvPr id="156" name="Google Shape;156;p12"/>
          <p:cNvSpPr txBox="1">
            <a:spLocks noGrp="1"/>
          </p:cNvSpPr>
          <p:nvPr>
            <p:ph type="body" idx="1"/>
          </p:nvPr>
        </p:nvSpPr>
        <p:spPr>
          <a:xfrm>
            <a:off x="1877747" y="3725745"/>
            <a:ext cx="6213300" cy="3877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800"/>
              <a:buNone/>
            </a:pPr>
            <a:r>
              <a:rPr lang="en-US"/>
              <a:t>BY CHARLES SCHULZ</a:t>
            </a:r>
            <a:endParaRPr/>
          </a:p>
        </p:txBody>
      </p:sp>
      <p:sp>
        <p:nvSpPr>
          <p:cNvPr id="157" name="Google Shape;157;p12"/>
          <p:cNvSpPr txBox="1">
            <a:spLocks noGrp="1"/>
          </p:cNvSpPr>
          <p:nvPr>
            <p:ph type="body" idx="2"/>
          </p:nvPr>
        </p:nvSpPr>
        <p:spPr>
          <a:xfrm>
            <a:off x="1877351" y="4820103"/>
            <a:ext cx="6213900" cy="3709500"/>
          </a:xfrm>
          <a:prstGeom prst="rect">
            <a:avLst/>
          </a:prstGeom>
          <a:noFill/>
          <a:ln>
            <a:noFill/>
          </a:ln>
        </p:spPr>
        <p:txBody>
          <a:bodyPr spcFirstLastPara="1" wrap="square" lIns="0" tIns="0" rIns="0" bIns="0" anchor="t" anchorCtr="0">
            <a:spAutoFit/>
          </a:bodyPr>
          <a:lstStyle/>
          <a:p>
            <a:pPr marL="342900" lvl="0" indent="-342900" algn="l" rtl="0">
              <a:lnSpc>
                <a:spcPct val="90000"/>
              </a:lnSpc>
              <a:spcBef>
                <a:spcPts val="0"/>
              </a:spcBef>
              <a:spcAft>
                <a:spcPts val="0"/>
              </a:spcAft>
              <a:buClr>
                <a:schemeClr val="dk1"/>
              </a:buClr>
              <a:buSzPts val="2400"/>
              <a:buFont typeface="Arial"/>
              <a:buChar char="•"/>
            </a:pPr>
            <a:r>
              <a:rPr lang="en-US"/>
              <a:t>Written in easy English</a:t>
            </a:r>
            <a:endParaRPr/>
          </a:p>
          <a:p>
            <a:pPr marL="0" lvl="0" indent="0" algn="l" rtl="0">
              <a:lnSpc>
                <a:spcPct val="90000"/>
              </a:lnSpc>
              <a:spcBef>
                <a:spcPts val="0"/>
              </a:spcBef>
              <a:spcAft>
                <a:spcPts val="0"/>
              </a:spcAft>
              <a:buNone/>
            </a:pPr>
            <a:endParaRPr/>
          </a:p>
          <a:p>
            <a:pPr marL="342900" lvl="0" indent="-342900" algn="l" rtl="0">
              <a:lnSpc>
                <a:spcPct val="90000"/>
              </a:lnSpc>
              <a:spcBef>
                <a:spcPts val="1000"/>
              </a:spcBef>
              <a:spcAft>
                <a:spcPts val="0"/>
              </a:spcAft>
              <a:buClr>
                <a:schemeClr val="dk1"/>
              </a:buClr>
              <a:buSzPts val="2400"/>
              <a:buFont typeface="Arial"/>
              <a:buChar char="•"/>
            </a:pPr>
            <a:r>
              <a:rPr lang="en-US"/>
              <a:t>Most comic strips are 4-panel strips, or the Sunday strips are self-contained stories, so it doesn’t require a lot of reading / time commitment</a:t>
            </a:r>
            <a:endParaRPr/>
          </a:p>
          <a:p>
            <a:pPr marL="0" lvl="0" indent="0" algn="l" rtl="0">
              <a:lnSpc>
                <a:spcPct val="90000"/>
              </a:lnSpc>
              <a:spcBef>
                <a:spcPts val="1000"/>
              </a:spcBef>
              <a:spcAft>
                <a:spcPts val="0"/>
              </a:spcAft>
              <a:buNone/>
            </a:pPr>
            <a:endParaRPr/>
          </a:p>
          <a:p>
            <a:pPr marL="342900" lvl="0" indent="-342900" algn="l" rtl="0">
              <a:lnSpc>
                <a:spcPct val="90000"/>
              </a:lnSpc>
              <a:spcBef>
                <a:spcPts val="1000"/>
              </a:spcBef>
              <a:spcAft>
                <a:spcPts val="0"/>
              </a:spcAft>
              <a:buClr>
                <a:schemeClr val="dk1"/>
              </a:buClr>
              <a:buSzPts val="2400"/>
              <a:buFont typeface="Arial"/>
              <a:buChar char="•"/>
            </a:pPr>
            <a:r>
              <a:rPr lang="en-US"/>
              <a:t>Familiar characters, enjoyable, accessible humor and easy to find in English</a:t>
            </a:r>
            <a:endParaRPr/>
          </a:p>
        </p:txBody>
      </p:sp>
      <p:pic>
        <p:nvPicPr>
          <p:cNvPr id="158" name="Google Shape;158;p12" descr="A comic strip of peanuts&#10;&#10;Description automatically generated"/>
          <p:cNvPicPr preferRelativeResize="0"/>
          <p:nvPr/>
        </p:nvPicPr>
        <p:blipFill rotWithShape="1">
          <a:blip r:embed="rId3">
            <a:alphaModFix/>
          </a:blip>
          <a:srcRect l="7048" t="8624" r="4509" b="9488"/>
          <a:stretch/>
        </p:blipFill>
        <p:spPr>
          <a:xfrm>
            <a:off x="9577137" y="2331339"/>
            <a:ext cx="14381255" cy="99862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US"/>
              <a:t>12</a:t>
            </a:fld>
            <a:endParaRPr/>
          </a:p>
        </p:txBody>
      </p:sp>
      <p:sp>
        <p:nvSpPr>
          <p:cNvPr id="166" name="Google Shape;166;p13"/>
          <p:cNvSpPr txBox="1">
            <a:spLocks noGrp="1"/>
          </p:cNvSpPr>
          <p:nvPr>
            <p:ph type="title"/>
          </p:nvPr>
        </p:nvSpPr>
        <p:spPr>
          <a:xfrm>
            <a:off x="1877748" y="2094684"/>
            <a:ext cx="6213300" cy="83099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5400"/>
              <a:buFont typeface="Inter"/>
              <a:buNone/>
            </a:pPr>
            <a:r>
              <a:rPr lang="en-US"/>
              <a:t>Hellboy</a:t>
            </a:r>
            <a:endParaRPr/>
          </a:p>
        </p:txBody>
      </p:sp>
      <p:sp>
        <p:nvSpPr>
          <p:cNvPr id="167" name="Google Shape;167;p13"/>
          <p:cNvSpPr txBox="1">
            <a:spLocks noGrp="1"/>
          </p:cNvSpPr>
          <p:nvPr>
            <p:ph type="body" idx="1"/>
          </p:nvPr>
        </p:nvSpPr>
        <p:spPr>
          <a:xfrm>
            <a:off x="1877747" y="3725745"/>
            <a:ext cx="6213300" cy="3877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800"/>
              <a:buNone/>
            </a:pPr>
            <a:r>
              <a:rPr lang="en-US"/>
              <a:t>CREATED BY MIKE MIGNOLA</a:t>
            </a:r>
            <a:endParaRPr/>
          </a:p>
        </p:txBody>
      </p:sp>
      <p:sp>
        <p:nvSpPr>
          <p:cNvPr id="168" name="Google Shape;168;p13"/>
          <p:cNvSpPr txBox="1">
            <a:spLocks noGrp="1"/>
          </p:cNvSpPr>
          <p:nvPr>
            <p:ph type="body" idx="2"/>
          </p:nvPr>
        </p:nvSpPr>
        <p:spPr>
          <a:xfrm>
            <a:off x="1877351" y="4820103"/>
            <a:ext cx="6213900" cy="7675800"/>
          </a:xfrm>
          <a:prstGeom prst="rect">
            <a:avLst/>
          </a:prstGeom>
          <a:noFill/>
          <a:ln>
            <a:noFill/>
          </a:ln>
        </p:spPr>
        <p:txBody>
          <a:bodyPr spcFirstLastPara="1" wrap="square" lIns="0" tIns="0" rIns="0" bIns="0" anchor="t" anchorCtr="0">
            <a:spAutoFit/>
          </a:bodyPr>
          <a:lstStyle/>
          <a:p>
            <a:pPr marL="342900" lvl="0" indent="-342900" algn="l" rtl="0">
              <a:lnSpc>
                <a:spcPct val="90000"/>
              </a:lnSpc>
              <a:spcBef>
                <a:spcPts val="0"/>
              </a:spcBef>
              <a:spcAft>
                <a:spcPts val="0"/>
              </a:spcAft>
              <a:buClr>
                <a:srgbClr val="222222"/>
              </a:buClr>
              <a:buSzPts val="2400"/>
              <a:buFont typeface="Arial"/>
              <a:buChar char="•"/>
            </a:pPr>
            <a:r>
              <a:rPr lang="en-US" b="0" i="0">
                <a:solidFill>
                  <a:srgbClr val="222222"/>
                </a:solidFill>
                <a:latin typeface="Arial"/>
                <a:ea typeface="Arial"/>
                <a:cs typeface="Arial"/>
                <a:sym typeface="Arial"/>
              </a:rPr>
              <a:t>During the WW2, some Nazi occultists had summoned a demon from hell, but he was found by Trevor Bruttenholm, who raised him as an ordinary kid. Now Hellboy, having filed down his horns, fights against paranormal threats to protect the human world.</a:t>
            </a:r>
            <a:endParaRPr/>
          </a:p>
          <a:p>
            <a:pPr marL="342900" lvl="0" indent="-342900" algn="l" rtl="0">
              <a:lnSpc>
                <a:spcPct val="90000"/>
              </a:lnSpc>
              <a:spcBef>
                <a:spcPts val="1000"/>
              </a:spcBef>
              <a:spcAft>
                <a:spcPts val="0"/>
              </a:spcAft>
              <a:buClr>
                <a:srgbClr val="222222"/>
              </a:buClr>
              <a:buSzPts val="2400"/>
              <a:buFont typeface="Arial"/>
              <a:buChar char="•"/>
            </a:pPr>
            <a:r>
              <a:rPr lang="en-US" b="0" i="0">
                <a:solidFill>
                  <a:srgbClr val="222222"/>
                </a:solidFill>
                <a:latin typeface="Arial"/>
                <a:ea typeface="Arial"/>
                <a:cs typeface="Arial"/>
                <a:sym typeface="Arial"/>
              </a:rPr>
              <a:t>Great for fans of monsters, horror stories, and great comics. </a:t>
            </a:r>
            <a:endParaRPr/>
          </a:p>
          <a:p>
            <a:pPr marL="0" lvl="0" indent="0" algn="l" rtl="0">
              <a:lnSpc>
                <a:spcPct val="90000"/>
              </a:lnSpc>
              <a:spcBef>
                <a:spcPts val="1000"/>
              </a:spcBef>
              <a:spcAft>
                <a:spcPts val="0"/>
              </a:spcAft>
              <a:buClr>
                <a:schemeClr val="dk1"/>
              </a:buClr>
              <a:buSzPts val="2400"/>
              <a:buNone/>
            </a:pPr>
            <a:endParaRPr b="0" i="0">
              <a:solidFill>
                <a:srgbClr val="222222"/>
              </a:solidFill>
              <a:latin typeface="Arial"/>
              <a:ea typeface="Arial"/>
              <a:cs typeface="Arial"/>
              <a:sym typeface="Arial"/>
            </a:endParaRPr>
          </a:p>
          <a:p>
            <a:pPr marL="342900" lvl="0" indent="-342900" algn="l" rtl="0">
              <a:lnSpc>
                <a:spcPct val="90000"/>
              </a:lnSpc>
              <a:spcBef>
                <a:spcPts val="1000"/>
              </a:spcBef>
              <a:spcAft>
                <a:spcPts val="0"/>
              </a:spcAft>
              <a:buClr>
                <a:srgbClr val="222222"/>
              </a:buClr>
              <a:buSzPts val="2400"/>
              <a:buFont typeface="Arial"/>
              <a:buChar char="•"/>
            </a:pPr>
            <a:r>
              <a:rPr lang="en-US">
                <a:solidFill>
                  <a:srgbClr val="222222"/>
                </a:solidFill>
                <a:latin typeface="Arial"/>
                <a:ea typeface="Arial"/>
                <a:cs typeface="Arial"/>
                <a:sym typeface="Arial"/>
              </a:rPr>
              <a:t>Adapted into a feature film series</a:t>
            </a:r>
            <a:endParaRPr b="0" i="0">
              <a:solidFill>
                <a:srgbClr val="222222"/>
              </a:solidFill>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solidFill>
                <a:srgbClr val="222222"/>
              </a:solidFill>
              <a:latin typeface="Arial"/>
              <a:ea typeface="Arial"/>
              <a:cs typeface="Arial"/>
              <a:sym typeface="Arial"/>
            </a:endParaRPr>
          </a:p>
          <a:p>
            <a:pPr marL="342900" lvl="0" indent="-342900" algn="l" rtl="0">
              <a:lnSpc>
                <a:spcPct val="90000"/>
              </a:lnSpc>
              <a:spcBef>
                <a:spcPts val="1000"/>
              </a:spcBef>
              <a:spcAft>
                <a:spcPts val="0"/>
              </a:spcAft>
              <a:buClr>
                <a:srgbClr val="222222"/>
              </a:buClr>
              <a:buSzPts val="2400"/>
              <a:buFont typeface="Arial"/>
              <a:buChar char="•"/>
            </a:pPr>
            <a:r>
              <a:rPr lang="en-US" b="0" i="0">
                <a:solidFill>
                  <a:srgbClr val="222222"/>
                </a:solidFill>
                <a:latin typeface="Arial"/>
                <a:ea typeface="Arial"/>
                <a:cs typeface="Arial"/>
                <a:sym typeface="Arial"/>
              </a:rPr>
              <a:t>Mostly written in easy, conversational English</a:t>
            </a:r>
            <a:endParaRPr/>
          </a:p>
          <a:p>
            <a:pPr marL="342900" lvl="0" indent="-190500" algn="l" rtl="0">
              <a:lnSpc>
                <a:spcPct val="90000"/>
              </a:lnSpc>
              <a:spcBef>
                <a:spcPts val="1000"/>
              </a:spcBef>
              <a:spcAft>
                <a:spcPts val="0"/>
              </a:spcAft>
              <a:buClr>
                <a:schemeClr val="dk1"/>
              </a:buClr>
              <a:buSzPts val="2400"/>
              <a:buFont typeface="Arial"/>
              <a:buNone/>
            </a:pPr>
            <a:endParaRPr>
              <a:solidFill>
                <a:srgbClr val="222222"/>
              </a:solidFill>
              <a:latin typeface="Arial"/>
              <a:ea typeface="Arial"/>
              <a:cs typeface="Arial"/>
              <a:sym typeface="Arial"/>
            </a:endParaRPr>
          </a:p>
          <a:p>
            <a:pPr marL="342900" lvl="0" indent="-342900" algn="l" rtl="0">
              <a:lnSpc>
                <a:spcPct val="90000"/>
              </a:lnSpc>
              <a:spcBef>
                <a:spcPts val="1000"/>
              </a:spcBef>
              <a:spcAft>
                <a:spcPts val="0"/>
              </a:spcAft>
              <a:buClr>
                <a:srgbClr val="222222"/>
              </a:buClr>
              <a:buSzPts val="2400"/>
              <a:buFont typeface="Arial"/>
              <a:buChar char="•"/>
            </a:pPr>
            <a:r>
              <a:rPr lang="en-US" b="0" i="1">
                <a:solidFill>
                  <a:srgbClr val="222222"/>
                </a:solidFill>
                <a:latin typeface="Arial"/>
                <a:ea typeface="Arial"/>
                <a:cs typeface="Arial"/>
                <a:sym typeface="Arial"/>
              </a:rPr>
              <a:t>Hellboy: The Complete Short Stories vol. 1 and 2</a:t>
            </a:r>
            <a:r>
              <a:rPr lang="en-US" b="0" i="0">
                <a:solidFill>
                  <a:srgbClr val="222222"/>
                </a:solidFill>
                <a:latin typeface="Arial"/>
                <a:ea typeface="Arial"/>
                <a:cs typeface="Arial"/>
                <a:sym typeface="Arial"/>
              </a:rPr>
              <a:t> may be the good starting point. Includes </a:t>
            </a:r>
            <a:r>
              <a:rPr lang="en-US">
                <a:solidFill>
                  <a:srgbClr val="222222"/>
                </a:solidFill>
                <a:latin typeface="Arial"/>
                <a:ea typeface="Arial"/>
                <a:cs typeface="Arial"/>
                <a:sym typeface="Arial"/>
              </a:rPr>
              <a:t>several </a:t>
            </a:r>
            <a:r>
              <a:rPr lang="en-US" b="0" i="0">
                <a:solidFill>
                  <a:srgbClr val="222222"/>
                </a:solidFill>
                <a:latin typeface="Arial"/>
                <a:ea typeface="Arial"/>
                <a:cs typeface="Arial"/>
                <a:sym typeface="Arial"/>
              </a:rPr>
              <a:t>Hellboy stories drawn by a variety of artists. </a:t>
            </a:r>
            <a:endParaRPr/>
          </a:p>
          <a:p>
            <a:pPr marL="342900" lvl="0" indent="-190500" algn="l" rtl="0">
              <a:lnSpc>
                <a:spcPct val="90000"/>
              </a:lnSpc>
              <a:spcBef>
                <a:spcPts val="1000"/>
              </a:spcBef>
              <a:spcAft>
                <a:spcPts val="0"/>
              </a:spcAft>
              <a:buClr>
                <a:schemeClr val="dk1"/>
              </a:buClr>
              <a:buSzPts val="2400"/>
              <a:buFont typeface="Arial"/>
              <a:buNone/>
            </a:pPr>
            <a:endParaRPr/>
          </a:p>
        </p:txBody>
      </p:sp>
      <p:pic>
        <p:nvPicPr>
          <p:cNvPr id="169" name="Google Shape;169;p13" descr="A cover of a comic book&#10;&#10;Description automatically generated"/>
          <p:cNvPicPr preferRelativeResize="0"/>
          <p:nvPr/>
        </p:nvPicPr>
        <p:blipFill rotWithShape="1">
          <a:blip r:embed="rId3">
            <a:alphaModFix/>
          </a:blip>
          <a:srcRect/>
          <a:stretch/>
        </p:blipFill>
        <p:spPr>
          <a:xfrm>
            <a:off x="9257632" y="1707027"/>
            <a:ext cx="7571873" cy="11648066"/>
          </a:xfrm>
          <a:prstGeom prst="rect">
            <a:avLst/>
          </a:prstGeom>
          <a:noFill/>
          <a:ln>
            <a:noFill/>
          </a:ln>
        </p:spPr>
      </p:pic>
      <p:pic>
        <p:nvPicPr>
          <p:cNvPr id="170" name="Google Shape;170;p13" descr="A comic page of a person with a red face&#10;&#10;Description automatically generated"/>
          <p:cNvPicPr preferRelativeResize="0"/>
          <p:nvPr/>
        </p:nvPicPr>
        <p:blipFill rotWithShape="1">
          <a:blip r:embed="rId4">
            <a:alphaModFix/>
          </a:blip>
          <a:srcRect/>
          <a:stretch/>
        </p:blipFill>
        <p:spPr>
          <a:xfrm>
            <a:off x="16829505" y="1701341"/>
            <a:ext cx="7730956" cy="1188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4"/>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US"/>
              <a:t>13</a:t>
            </a:fld>
            <a:endParaRPr/>
          </a:p>
        </p:txBody>
      </p:sp>
      <p:sp>
        <p:nvSpPr>
          <p:cNvPr id="178" name="Google Shape;178;p14"/>
          <p:cNvSpPr txBox="1">
            <a:spLocks noGrp="1"/>
          </p:cNvSpPr>
          <p:nvPr>
            <p:ph type="title"/>
          </p:nvPr>
        </p:nvSpPr>
        <p:spPr>
          <a:xfrm>
            <a:off x="1877748" y="2094684"/>
            <a:ext cx="6213300" cy="83099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5400"/>
              <a:buFont typeface="Inter"/>
              <a:buNone/>
            </a:pPr>
            <a:r>
              <a:rPr lang="en-US"/>
              <a:t>Kick-Ass</a:t>
            </a:r>
            <a:endParaRPr/>
          </a:p>
        </p:txBody>
      </p:sp>
      <p:sp>
        <p:nvSpPr>
          <p:cNvPr id="179" name="Google Shape;179;p14"/>
          <p:cNvSpPr txBox="1">
            <a:spLocks noGrp="1"/>
          </p:cNvSpPr>
          <p:nvPr>
            <p:ph type="body" idx="1"/>
          </p:nvPr>
        </p:nvSpPr>
        <p:spPr>
          <a:xfrm>
            <a:off x="1877747" y="3725745"/>
            <a:ext cx="6213300" cy="90383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800"/>
              <a:buNone/>
            </a:pPr>
            <a:r>
              <a:rPr lang="en-US"/>
              <a:t>CREATED BY MARK MILLAR</a:t>
            </a:r>
            <a:endParaRPr/>
          </a:p>
          <a:p>
            <a:pPr marL="0" lvl="0" indent="0" algn="l" rtl="0">
              <a:lnSpc>
                <a:spcPct val="90000"/>
              </a:lnSpc>
              <a:spcBef>
                <a:spcPts val="1000"/>
              </a:spcBef>
              <a:spcAft>
                <a:spcPts val="0"/>
              </a:spcAft>
              <a:buClr>
                <a:schemeClr val="dk1"/>
              </a:buClr>
              <a:buSzPts val="2800"/>
              <a:buNone/>
            </a:pPr>
            <a:r>
              <a:rPr lang="en-US"/>
              <a:t> AND JOHN ROMITA JR.</a:t>
            </a:r>
            <a:endParaRPr/>
          </a:p>
        </p:txBody>
      </p:sp>
      <p:sp>
        <p:nvSpPr>
          <p:cNvPr id="180" name="Google Shape;180;p14"/>
          <p:cNvSpPr txBox="1">
            <a:spLocks noGrp="1"/>
          </p:cNvSpPr>
          <p:nvPr>
            <p:ph type="body" idx="2"/>
          </p:nvPr>
        </p:nvSpPr>
        <p:spPr>
          <a:xfrm>
            <a:off x="1877351" y="4820103"/>
            <a:ext cx="6213900" cy="5832600"/>
          </a:xfrm>
          <a:prstGeom prst="rect">
            <a:avLst/>
          </a:prstGeom>
          <a:noFill/>
          <a:ln>
            <a:noFill/>
          </a:ln>
        </p:spPr>
        <p:txBody>
          <a:bodyPr spcFirstLastPara="1" wrap="square" lIns="0" tIns="0" rIns="0" bIns="0" anchor="t" anchorCtr="0">
            <a:spAutoFit/>
          </a:bodyPr>
          <a:lstStyle/>
          <a:p>
            <a:pPr marL="342900" lvl="0" indent="-342900" algn="l" rtl="0">
              <a:lnSpc>
                <a:spcPct val="90000"/>
              </a:lnSpc>
              <a:spcBef>
                <a:spcPts val="0"/>
              </a:spcBef>
              <a:spcAft>
                <a:spcPts val="0"/>
              </a:spcAft>
              <a:buClr>
                <a:srgbClr val="222222"/>
              </a:buClr>
              <a:buSzPts val="2400"/>
              <a:buFont typeface="Arial"/>
              <a:buChar char="•"/>
            </a:pPr>
            <a:r>
              <a:rPr lang="en-US" b="0" i="0">
                <a:solidFill>
                  <a:srgbClr val="222222"/>
                </a:solidFill>
                <a:latin typeface="Arial"/>
                <a:ea typeface="Arial"/>
                <a:cs typeface="Arial"/>
                <a:sym typeface="Arial"/>
              </a:rPr>
              <a:t>Dave Lizewski, a superhero comics nerd, wonders why there are no superheroes in the real world. One day, he makes up his mind to wear a costume which he bought from eBay and fight evil.</a:t>
            </a:r>
            <a:endParaRPr/>
          </a:p>
          <a:p>
            <a:pPr marL="342900" lvl="0" indent="-190500" algn="l" rtl="0">
              <a:lnSpc>
                <a:spcPct val="90000"/>
              </a:lnSpc>
              <a:spcBef>
                <a:spcPts val="1000"/>
              </a:spcBef>
              <a:spcAft>
                <a:spcPts val="0"/>
              </a:spcAft>
              <a:buClr>
                <a:schemeClr val="dk1"/>
              </a:buClr>
              <a:buSzPts val="2400"/>
              <a:buFont typeface="Arial"/>
              <a:buNone/>
            </a:pPr>
            <a:endParaRPr b="0" i="0">
              <a:solidFill>
                <a:srgbClr val="222222"/>
              </a:solidFill>
              <a:latin typeface="Arial"/>
              <a:ea typeface="Arial"/>
              <a:cs typeface="Arial"/>
              <a:sym typeface="Arial"/>
            </a:endParaRPr>
          </a:p>
          <a:p>
            <a:pPr marL="342900" lvl="0" indent="-342900" algn="l" rtl="0">
              <a:lnSpc>
                <a:spcPct val="90000"/>
              </a:lnSpc>
              <a:spcBef>
                <a:spcPts val="1000"/>
              </a:spcBef>
              <a:spcAft>
                <a:spcPts val="0"/>
              </a:spcAft>
              <a:buClr>
                <a:srgbClr val="222222"/>
              </a:buClr>
              <a:buSzPts val="2400"/>
              <a:buFont typeface="Arial"/>
              <a:buChar char="•"/>
            </a:pPr>
            <a:r>
              <a:rPr lang="en-US">
                <a:solidFill>
                  <a:srgbClr val="222222"/>
                </a:solidFill>
                <a:latin typeface="Arial"/>
                <a:ea typeface="Arial"/>
                <a:cs typeface="Arial"/>
                <a:sym typeface="Arial"/>
              </a:rPr>
              <a:t>Great if you like violent, bloody comics</a:t>
            </a:r>
            <a:endParaRPr/>
          </a:p>
          <a:p>
            <a:pPr marL="342900" lvl="0" indent="-342900" algn="l" rtl="0">
              <a:lnSpc>
                <a:spcPct val="90000"/>
              </a:lnSpc>
              <a:spcBef>
                <a:spcPts val="1000"/>
              </a:spcBef>
              <a:spcAft>
                <a:spcPts val="0"/>
              </a:spcAft>
              <a:buClr>
                <a:srgbClr val="222222"/>
              </a:buClr>
              <a:buSzPts val="2400"/>
              <a:buFont typeface="Arial"/>
              <a:buChar char="•"/>
            </a:pPr>
            <a:r>
              <a:rPr lang="en-US" b="0" i="0">
                <a:solidFill>
                  <a:srgbClr val="222222"/>
                </a:solidFill>
                <a:latin typeface="Arial"/>
                <a:ea typeface="Arial"/>
                <a:cs typeface="Arial"/>
                <a:sym typeface="Arial"/>
              </a:rPr>
              <a:t>Helps you read real-life English, which includes vulgar language, like “fu*k”s and “sh*t”s</a:t>
            </a:r>
            <a:r>
              <a:rPr lang="en-US">
                <a:solidFill>
                  <a:srgbClr val="222222"/>
                </a:solidFill>
                <a:latin typeface="Arial"/>
                <a:ea typeface="Arial"/>
                <a:cs typeface="Arial"/>
                <a:sym typeface="Arial"/>
              </a:rPr>
              <a:t>” plus … other phrases.</a:t>
            </a:r>
            <a:br>
              <a:rPr lang="en-US">
                <a:solidFill>
                  <a:srgbClr val="222222"/>
                </a:solidFill>
                <a:latin typeface="Arial"/>
                <a:ea typeface="Arial"/>
                <a:cs typeface="Arial"/>
                <a:sym typeface="Arial"/>
              </a:rPr>
            </a:br>
            <a:br>
              <a:rPr lang="en-US">
                <a:solidFill>
                  <a:srgbClr val="222222"/>
                </a:solidFill>
                <a:latin typeface="Arial"/>
                <a:ea typeface="Arial"/>
                <a:cs typeface="Arial"/>
                <a:sym typeface="Arial"/>
              </a:rPr>
            </a:br>
            <a:r>
              <a:rPr lang="en-US" b="0" i="0">
                <a:solidFill>
                  <a:srgbClr val="222222"/>
                </a:solidFill>
                <a:latin typeface="Arial"/>
                <a:ea typeface="Arial"/>
                <a:cs typeface="Arial"/>
                <a:sym typeface="Arial"/>
              </a:rPr>
              <a:t>There are also lots of pop culture references in this series that you can either look </a:t>
            </a:r>
            <a:r>
              <a:rPr lang="en-US">
                <a:solidFill>
                  <a:srgbClr val="222222"/>
                </a:solidFill>
                <a:latin typeface="Arial"/>
                <a:ea typeface="Arial"/>
                <a:cs typeface="Arial"/>
                <a:sym typeface="Arial"/>
              </a:rPr>
              <a:t>up or </a:t>
            </a:r>
            <a:r>
              <a:rPr lang="en-US" b="0" i="0">
                <a:solidFill>
                  <a:srgbClr val="222222"/>
                </a:solidFill>
                <a:latin typeface="Arial"/>
                <a:ea typeface="Arial"/>
                <a:cs typeface="Arial"/>
                <a:sym typeface="Arial"/>
              </a:rPr>
              <a:t>just ignore them. You don’t need to be a nerd to enjoy the story of a nerd.</a:t>
            </a:r>
            <a:endParaRPr/>
          </a:p>
          <a:p>
            <a:pPr marL="342900" lvl="0" indent="-190500" algn="l" rtl="0">
              <a:lnSpc>
                <a:spcPct val="90000"/>
              </a:lnSpc>
              <a:spcBef>
                <a:spcPts val="1000"/>
              </a:spcBef>
              <a:spcAft>
                <a:spcPts val="0"/>
              </a:spcAft>
              <a:buClr>
                <a:schemeClr val="dk1"/>
              </a:buClr>
              <a:buSzPts val="2400"/>
              <a:buFont typeface="Arial"/>
              <a:buNone/>
            </a:pPr>
            <a:endParaRPr/>
          </a:p>
        </p:txBody>
      </p:sp>
      <p:pic>
        <p:nvPicPr>
          <p:cNvPr id="181" name="Google Shape;181;p14" descr="A person in a green garment&#10;&#10;Description automatically generated"/>
          <p:cNvPicPr preferRelativeResize="0"/>
          <p:nvPr/>
        </p:nvPicPr>
        <p:blipFill rotWithShape="1">
          <a:blip r:embed="rId3">
            <a:alphaModFix/>
          </a:blip>
          <a:srcRect/>
          <a:stretch/>
        </p:blipFill>
        <p:spPr>
          <a:xfrm>
            <a:off x="9073817" y="1786689"/>
            <a:ext cx="7608050" cy="11568404"/>
          </a:xfrm>
          <a:prstGeom prst="rect">
            <a:avLst/>
          </a:prstGeom>
          <a:noFill/>
          <a:ln>
            <a:noFill/>
          </a:ln>
        </p:spPr>
      </p:pic>
      <p:pic>
        <p:nvPicPr>
          <p:cNvPr id="182" name="Google Shape;182;p14" descr="A couple of people in clothing&#10;&#10;Description automatically generated"/>
          <p:cNvPicPr preferRelativeResize="0"/>
          <p:nvPr/>
        </p:nvPicPr>
        <p:blipFill rotWithShape="1">
          <a:blip r:embed="rId4">
            <a:alphaModFix/>
          </a:blip>
          <a:srcRect/>
          <a:stretch/>
        </p:blipFill>
        <p:spPr>
          <a:xfrm>
            <a:off x="16908888" y="1786688"/>
            <a:ext cx="7467865" cy="115684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16C59C3C-F721-4F03-AF14-D46C6FDEE3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0826" y="3320733"/>
            <a:ext cx="1403966" cy="1428172"/>
          </a:xfrm>
          <a:prstGeom prst="rect">
            <a:avLst/>
          </a:prstGeom>
        </p:spPr>
      </p:pic>
      <p:sp>
        <p:nvSpPr>
          <p:cNvPr id="4" name="Rectangle 3">
            <a:extLst>
              <a:ext uri="{FF2B5EF4-FFF2-40B4-BE49-F238E27FC236}">
                <a16:creationId xmlns:a16="http://schemas.microsoft.com/office/drawing/2014/main" id="{F96E6ED0-96F1-41F0-BA3F-59A42FDC7E9F}"/>
              </a:ext>
            </a:extLst>
          </p:cNvPr>
          <p:cNvSpPr/>
          <p:nvPr/>
        </p:nvSpPr>
        <p:spPr>
          <a:xfrm>
            <a:off x="0" y="0"/>
            <a:ext cx="24384000" cy="2857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9C2D746-FD2F-4F8C-949B-D276127A6971}"/>
              </a:ext>
            </a:extLst>
          </p:cNvPr>
          <p:cNvCxnSpPr/>
          <p:nvPr/>
        </p:nvCxnSpPr>
        <p:spPr>
          <a:xfrm>
            <a:off x="0" y="2757493"/>
            <a:ext cx="24384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Placeholder 17">
            <a:extLst>
              <a:ext uri="{FF2B5EF4-FFF2-40B4-BE49-F238E27FC236}">
                <a16:creationId xmlns:a16="http://schemas.microsoft.com/office/drawing/2014/main" id="{A895300C-F362-EDBD-EA70-A7FFBA544710}"/>
              </a:ext>
            </a:extLst>
          </p:cNvPr>
          <p:cNvPicPr>
            <a:picLocks noGrp="1" noChangeAspect="1"/>
          </p:cNvPicPr>
          <p:nvPr>
            <p:ph type="pic" sz="quarter" idx="11"/>
          </p:nvPr>
        </p:nvPicPr>
        <p:blipFill>
          <a:blip r:embed="rId5" cstate="hqprint">
            <a:extLst>
              <a:ext uri="{28A0092B-C50C-407E-A947-70E740481C1C}">
                <a14:useLocalDpi xmlns:a14="http://schemas.microsoft.com/office/drawing/2010/main"/>
              </a:ext>
            </a:extLst>
          </a:blip>
          <a:srcRect t="12069" b="12069"/>
          <a:stretch>
            <a:fillRect/>
          </a:stretch>
        </p:blipFill>
        <p:spPr>
          <a:xfrm>
            <a:off x="8328025" y="2754313"/>
            <a:ext cx="16055975" cy="9940925"/>
          </a:xfrm>
        </p:spPr>
      </p:pic>
      <p:pic>
        <p:nvPicPr>
          <p:cNvPr id="14" name="Picture 3" descr="Logo&#10;&#10;Description automatically generated">
            <a:extLst>
              <a:ext uri="{FF2B5EF4-FFF2-40B4-BE49-F238E27FC236}">
                <a16:creationId xmlns:a16="http://schemas.microsoft.com/office/drawing/2014/main" id="{1F3B9878-B276-862C-84DF-D6DF28F0C44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3341" y="7335374"/>
            <a:ext cx="7901343" cy="2022367"/>
          </a:xfrm>
          <a:prstGeom prst="rect">
            <a:avLst/>
          </a:prstGeom>
        </p:spPr>
      </p:pic>
      <p:sp>
        <p:nvSpPr>
          <p:cNvPr id="7" name="Title 10">
            <a:extLst>
              <a:ext uri="{FF2B5EF4-FFF2-40B4-BE49-F238E27FC236}">
                <a16:creationId xmlns:a16="http://schemas.microsoft.com/office/drawing/2014/main" id="{111FAA45-59FA-3540-68BA-7E57AE41B6B8}"/>
              </a:ext>
            </a:extLst>
          </p:cNvPr>
          <p:cNvSpPr>
            <a:spLocks noGrp="1"/>
          </p:cNvSpPr>
          <p:nvPr>
            <p:ph type="title"/>
          </p:nvPr>
        </p:nvSpPr>
        <p:spPr>
          <a:xfrm>
            <a:off x="462910" y="11474850"/>
            <a:ext cx="7402204" cy="1061829"/>
          </a:xfrm>
        </p:spPr>
        <p:txBody>
          <a:bodyPr/>
          <a:lstStyle/>
          <a:p>
            <a:r>
              <a:rPr lang="en-US" sz="3600" b="1" dirty="0">
                <a:effectLst/>
                <a:ea typeface="Times New Roman" panose="02020603050405020304" pitchFamily="18" charset="0"/>
                <a:cs typeface="Arial" panose="020B0604020202020204" pitchFamily="34" charset="0"/>
              </a:rPr>
              <a:t>Yuta Okada</a:t>
            </a:r>
            <a:br>
              <a:rPr lang="en-US" sz="2800" b="1" dirty="0">
                <a:effectLst/>
                <a:ea typeface="Times New Roman" panose="02020603050405020304" pitchFamily="18" charset="0"/>
                <a:cs typeface="Arial" panose="020B0604020202020204" pitchFamily="34" charset="0"/>
              </a:rPr>
            </a:br>
            <a:endParaRPr lang="en-US" sz="2800" dirty="0"/>
          </a:p>
        </p:txBody>
      </p:sp>
    </p:spTree>
    <p:extLst>
      <p:ext uri="{BB962C8B-B14F-4D97-AF65-F5344CB8AC3E}">
        <p14:creationId xmlns:p14="http://schemas.microsoft.com/office/powerpoint/2010/main" val="4192018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BC3B2F-34DD-3A4B-AD31-DC7F39372F38}"/>
              </a:ext>
            </a:extLst>
          </p:cNvPr>
          <p:cNvSpPr>
            <a:spLocks noGrp="1"/>
          </p:cNvSpPr>
          <p:nvPr>
            <p:ph type="sldNum" sz="quarter" idx="20"/>
          </p:nvPr>
        </p:nvSpPr>
        <p:spPr>
          <a:xfrm>
            <a:off x="1" y="13108872"/>
            <a:ext cx="1288136" cy="246221"/>
          </a:xfrm>
          <a:prstGeom prst="rect">
            <a:avLst/>
          </a:prstGeom>
        </p:spPr>
        <p:txBody>
          <a:bodyPr vert="horz" wrap="square" lIns="0" tIns="0" rIns="0" bIns="0" rtlCol="0" anchor="t">
            <a:spAutoFit/>
          </a:bodyPr>
          <a:lstStyle>
            <a:defPPr>
              <a:defRPr lang="en-US"/>
            </a:defPPr>
            <a:lvl1pPr marL="0" algn="r" defTabSz="1828800" rtl="0" eaLnBrk="1" latinLnBrk="0" hangingPunct="1">
              <a:defRPr lang="en-US" sz="1600" kern="1200" smtClean="0">
                <a:solidFill>
                  <a:schemeClr val="tx1"/>
                </a:solidFill>
                <a:latin typeface="+mj-lt"/>
                <a:ea typeface="+mj-ea"/>
                <a:cs typeface="+mj-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914400">
              <a:spcBef>
                <a:spcPct val="0"/>
              </a:spcBef>
              <a:spcAft>
                <a:spcPts val="600"/>
              </a:spcAft>
            </a:pPr>
            <a:fld id="{72FECD3B-19A3-4116-8DB5-307E3576C7D2}" type="slidenum">
              <a:rPr lang="en-US" smtClean="0"/>
              <a:pPr algn="ctr" defTabSz="914400">
                <a:spcBef>
                  <a:spcPct val="0"/>
                </a:spcBef>
                <a:spcAft>
                  <a:spcPts val="600"/>
                </a:spcAft>
              </a:pPr>
              <a:t>15</a:t>
            </a:fld>
            <a:endParaRPr lang="en-US"/>
          </a:p>
        </p:txBody>
      </p:sp>
      <p:sp>
        <p:nvSpPr>
          <p:cNvPr id="2" name="Rectangle 2">
            <a:extLst>
              <a:ext uri="{FF2B5EF4-FFF2-40B4-BE49-F238E27FC236}">
                <a16:creationId xmlns:a16="http://schemas.microsoft.com/office/drawing/2014/main" id="{4910DEC5-AFF8-5E7C-4AF3-5FA4B86F0D7A}"/>
              </a:ext>
            </a:extLst>
          </p:cNvPr>
          <p:cNvSpPr/>
          <p:nvPr/>
        </p:nvSpPr>
        <p:spPr>
          <a:xfrm>
            <a:off x="1288137" y="2703443"/>
            <a:ext cx="11712427" cy="934051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Inter" panose="020B0502030000000004" pitchFamily="34" charset="0"/>
              <a:ea typeface="Inter" panose="020B0502030000000004" pitchFamily="34" charset="0"/>
            </a:endParaRPr>
          </a:p>
        </p:txBody>
      </p:sp>
      <p:sp>
        <p:nvSpPr>
          <p:cNvPr id="3" name="Rectangle 3">
            <a:extLst>
              <a:ext uri="{FF2B5EF4-FFF2-40B4-BE49-F238E27FC236}">
                <a16:creationId xmlns:a16="http://schemas.microsoft.com/office/drawing/2014/main" id="{A51B036C-8D05-10F2-DB72-8F6DF3FA4DCC}"/>
              </a:ext>
            </a:extLst>
          </p:cNvPr>
          <p:cNvSpPr/>
          <p:nvPr/>
        </p:nvSpPr>
        <p:spPr>
          <a:xfrm>
            <a:off x="13000564" y="2703443"/>
            <a:ext cx="11383436" cy="934051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Inter" panose="020B0502030000000004" pitchFamily="34" charset="0"/>
              <a:ea typeface="Inter" panose="020B0502030000000004" pitchFamily="34" charset="0"/>
            </a:endParaRPr>
          </a:p>
        </p:txBody>
      </p:sp>
      <p:sp>
        <p:nvSpPr>
          <p:cNvPr id="4" name="Rectangle 4">
            <a:extLst>
              <a:ext uri="{FF2B5EF4-FFF2-40B4-BE49-F238E27FC236}">
                <a16:creationId xmlns:a16="http://schemas.microsoft.com/office/drawing/2014/main" id="{9654D359-A59B-97B2-1133-18F07E9A2E88}"/>
              </a:ext>
            </a:extLst>
          </p:cNvPr>
          <p:cNvSpPr/>
          <p:nvPr/>
        </p:nvSpPr>
        <p:spPr>
          <a:xfrm>
            <a:off x="1288137" y="2703443"/>
            <a:ext cx="5498516" cy="13105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lstStyle/>
          <a:p>
            <a:r>
              <a:rPr lang="ja-JP" altLang="en-US" sz="3200" spc="100" dirty="0">
                <a:solidFill>
                  <a:schemeClr val="bg1"/>
                </a:solidFill>
                <a:latin typeface="Inter Medium" panose="020B0502030000000004" pitchFamily="34" charset="0"/>
                <a:ea typeface="Inter Medium" panose="020B0502030000000004" pitchFamily="34" charset="0"/>
              </a:rPr>
              <a:t>特徴 ①</a:t>
            </a:r>
            <a:endParaRPr lang="en-US" sz="3200" spc="100" dirty="0">
              <a:solidFill>
                <a:schemeClr val="bg1"/>
              </a:solidFill>
              <a:latin typeface="Inter Medium" panose="020B0502030000000004" pitchFamily="34" charset="0"/>
              <a:ea typeface="Inter Medium" panose="020B0502030000000004" pitchFamily="34" charset="0"/>
            </a:endParaRPr>
          </a:p>
        </p:txBody>
      </p:sp>
      <p:sp>
        <p:nvSpPr>
          <p:cNvPr id="6" name="TextBox 7">
            <a:extLst>
              <a:ext uri="{FF2B5EF4-FFF2-40B4-BE49-F238E27FC236}">
                <a16:creationId xmlns:a16="http://schemas.microsoft.com/office/drawing/2014/main" id="{004F8401-26AF-BC25-7868-BC991B14406B}"/>
              </a:ext>
            </a:extLst>
          </p:cNvPr>
          <p:cNvSpPr txBox="1"/>
          <p:nvPr/>
        </p:nvSpPr>
        <p:spPr>
          <a:xfrm>
            <a:off x="1656344" y="4542890"/>
            <a:ext cx="6541114" cy="584775"/>
          </a:xfrm>
          <a:prstGeom prst="rect">
            <a:avLst/>
          </a:prstGeom>
          <a:noFill/>
        </p:spPr>
        <p:txBody>
          <a:bodyPr wrap="square">
            <a:spAutoFit/>
          </a:bodyPr>
          <a:lstStyle/>
          <a:p>
            <a:r>
              <a:rPr lang="en-US" sz="3200" spc="100" dirty="0">
                <a:solidFill>
                  <a:srgbClr val="EE0000"/>
                </a:solidFill>
                <a:latin typeface="Inter Medium" panose="020B0502030000000004" pitchFamily="34" charset="0"/>
                <a:ea typeface="Inter Medium" panose="020B0502030000000004" pitchFamily="34" charset="0"/>
              </a:rPr>
              <a:t>EXPAND AND EXCITE READERS</a:t>
            </a:r>
          </a:p>
        </p:txBody>
      </p:sp>
      <p:pic>
        <p:nvPicPr>
          <p:cNvPr id="8" name="Picture 18" descr="Graphical user interface, website&#10;&#10;Description automatically generated">
            <a:extLst>
              <a:ext uri="{FF2B5EF4-FFF2-40B4-BE49-F238E27FC236}">
                <a16:creationId xmlns:a16="http://schemas.microsoft.com/office/drawing/2014/main" id="{EB650D85-0A61-5B67-6E84-0823FA873A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5775" y="3184702"/>
            <a:ext cx="8039563" cy="8831743"/>
          </a:xfrm>
          <a:prstGeom prst="rect">
            <a:avLst/>
          </a:prstGeom>
        </p:spPr>
      </p:pic>
      <p:sp>
        <p:nvSpPr>
          <p:cNvPr id="9" name="TextBox 8">
            <a:extLst>
              <a:ext uri="{FF2B5EF4-FFF2-40B4-BE49-F238E27FC236}">
                <a16:creationId xmlns:a16="http://schemas.microsoft.com/office/drawing/2014/main" id="{062C54F2-BE3F-DE14-5B50-E83EBC91348D}"/>
              </a:ext>
            </a:extLst>
          </p:cNvPr>
          <p:cNvSpPr txBox="1"/>
          <p:nvPr/>
        </p:nvSpPr>
        <p:spPr>
          <a:xfrm>
            <a:off x="1656344" y="5384581"/>
            <a:ext cx="11344220" cy="4765407"/>
          </a:xfrm>
          <a:prstGeom prst="rect">
            <a:avLst/>
          </a:prstGeom>
          <a:noFill/>
        </p:spPr>
        <p:txBody>
          <a:bodyPr wrap="square">
            <a:spAutoFit/>
          </a:bodyPr>
          <a:lstStyle/>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ea typeface="Inter" panose="020B0502030000000004" pitchFamily="34" charset="0"/>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rPr>
              <a:t>2</a:t>
            </a: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万冊を超える英語のデジタルコミックが定額読み放題</a:t>
            </a:r>
            <a:endParaRPr kumimoji="0" lang="en-US" sz="2800" b="0" i="0" u="none" strike="noStrike" kern="0" cap="none" spc="0" normalizeH="0" baseline="0" noProof="0" dirty="0">
              <a:ln>
                <a:noFill/>
              </a:ln>
              <a:solidFill>
                <a:srgbClr val="000000"/>
              </a:solidFill>
              <a:effectLst/>
              <a:uLnTx/>
              <a:uFillTx/>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無制限の同時アクセスが可能</a:t>
            </a:r>
            <a:endParaRPr kumimoji="0" lang="en-US" sz="2800" b="0" i="0" u="none" strike="noStrike" kern="0" cap="none" spc="0" normalizeH="0" baseline="0" noProof="0" dirty="0">
              <a:ln>
                <a:noFill/>
              </a:ln>
              <a:solidFill>
                <a:srgbClr val="000000"/>
              </a:solidFill>
              <a:effectLst/>
              <a:uLnTx/>
              <a:uFillTx/>
            </a:endParaRPr>
          </a:p>
          <a:p>
            <a:pPr marL="171450" indent="-171450" defTabSz="914400">
              <a:spcBef>
                <a:spcPts val="1800"/>
              </a:spcBef>
              <a:buFont typeface="Arial" panose="020B0604020202020204" pitchFamily="34" charset="0"/>
              <a:buChar char="•"/>
            </a:pPr>
            <a:r>
              <a:rPr lang="ja-JP" altLang="en-US" sz="2800" kern="0" dirty="0">
                <a:solidFill>
                  <a:srgbClr val="000000"/>
                </a:solidFill>
                <a:ea typeface="游ゴシック" panose="020B0400000000000000" pitchFamily="50" charset="-128"/>
              </a:rPr>
              <a:t>スマートフォン、タブレット、</a:t>
            </a:r>
            <a:r>
              <a:rPr lang="en-US" altLang="ja-JP" sz="2800" kern="0" dirty="0">
                <a:solidFill>
                  <a:srgbClr val="000000"/>
                </a:solidFill>
                <a:ea typeface="游ゴシック" panose="020B0400000000000000" pitchFamily="50" charset="-128"/>
              </a:rPr>
              <a:t>PC</a:t>
            </a:r>
            <a:r>
              <a:rPr lang="ja-JP" altLang="en-US" sz="2800" kern="0" dirty="0">
                <a:solidFill>
                  <a:srgbClr val="000000"/>
                </a:solidFill>
                <a:ea typeface="游ゴシック" panose="020B0400000000000000" pitchFamily="50" charset="-128"/>
              </a:rPr>
              <a:t>等様々な端末で利用可能</a:t>
            </a:r>
            <a:endParaRPr lang="en-US" altLang="ja-JP" sz="2800" kern="0" dirty="0">
              <a:solidFill>
                <a:srgbClr val="000000"/>
              </a:solidFill>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コミックをダウンロードすることで、オフラインでも閲覧可能</a:t>
            </a:r>
            <a:endParaRPr kumimoji="0" lang="en-US" altLang="ja-JP" sz="2800" b="0" i="0" u="none" strike="noStrike" kern="0" cap="none" spc="0" normalizeH="0" baseline="0" noProof="0" dirty="0">
              <a:ln>
                <a:noFill/>
              </a:ln>
              <a:solidFill>
                <a:srgbClr val="000000"/>
              </a:solidFill>
              <a:effectLst/>
              <a:uLnTx/>
              <a:uFillTx/>
              <a:ea typeface="游ゴシック" panose="020B0400000000000000" pitchFamily="50" charset="-128"/>
            </a:endParaRPr>
          </a:p>
          <a:p>
            <a:pPr marR="0" lvl="0" defTabSz="914400" eaLnBrk="1" fontAlgn="auto" latinLnBrk="0" hangingPunct="1">
              <a:lnSpc>
                <a:spcPts val="800"/>
              </a:lnSpc>
              <a:spcBef>
                <a:spcPts val="1800"/>
              </a:spcBef>
              <a:spcAft>
                <a:spcPts val="0"/>
              </a:spcAft>
              <a:buClrTx/>
              <a:buSzTx/>
              <a:tabLst/>
              <a:defRPr/>
            </a:pPr>
            <a:r>
              <a:rPr lang="ja-JP" altLang="en-US" sz="1800" kern="0" dirty="0">
                <a:solidFill>
                  <a:srgbClr val="000000"/>
                </a:solidFill>
                <a:ea typeface="游ゴシック" panose="020B0400000000000000" pitchFamily="50" charset="-128"/>
              </a:rPr>
              <a:t>　</a:t>
            </a:r>
            <a:r>
              <a:rPr lang="en-US" altLang="ja-JP" sz="1800" kern="0" dirty="0">
                <a:solidFill>
                  <a:srgbClr val="000000"/>
                </a:solidFill>
                <a:ea typeface="游ゴシック" panose="020B0400000000000000" pitchFamily="50" charset="-128"/>
              </a:rPr>
              <a:t>※</a:t>
            </a:r>
            <a:r>
              <a:rPr lang="ja-JP" altLang="en-US" sz="1800" kern="0" dirty="0">
                <a:solidFill>
                  <a:srgbClr val="000000"/>
                </a:solidFill>
                <a:ea typeface="游ゴシック" panose="020B0400000000000000" pitchFamily="50" charset="-128"/>
              </a:rPr>
              <a:t>スマートフォン、タブレット向けアプリから利用の際に限ります</a:t>
            </a:r>
            <a:endParaRPr kumimoji="0" lang="en-US" sz="1800" b="0" i="0" u="none" strike="noStrike" kern="0" cap="none" spc="0" normalizeH="0" baseline="0" noProof="0" dirty="0">
              <a:ln>
                <a:noFill/>
              </a:ln>
              <a:solidFill>
                <a:srgbClr val="000000"/>
              </a:solidFill>
              <a:effectLst/>
              <a:uLnTx/>
              <a:uFillTx/>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大学生の英語学習に最適</a:t>
            </a:r>
            <a:endParaRPr kumimoji="0" lang="en-US" sz="2800" b="0" i="0" u="none" strike="noStrike" kern="0" cap="none" spc="0" normalizeH="0" baseline="0" noProof="0" dirty="0">
              <a:ln>
                <a:noFill/>
              </a:ln>
              <a:solidFill>
                <a:srgbClr val="000000"/>
              </a:solidFill>
              <a:effectLst/>
              <a:uLnTx/>
              <a:uFillTx/>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留学生向けサービスとして活用可能</a:t>
            </a:r>
            <a:endParaRPr kumimoji="0" lang="en-US" altLang="ja-JP" sz="2400" b="0" i="0" u="none" strike="noStrike" kern="0" cap="none" spc="0" normalizeH="0" baseline="0" noProof="0" dirty="0">
              <a:ln>
                <a:noFill/>
              </a:ln>
              <a:solidFill>
                <a:srgbClr val="000000"/>
              </a:solidFill>
              <a:effectLst/>
              <a:uLnTx/>
              <a:uFillTx/>
              <a:ea typeface="游ゴシック" panose="020B0400000000000000" pitchFamily="50" charset="-128"/>
            </a:endParaRPr>
          </a:p>
        </p:txBody>
      </p:sp>
    </p:spTree>
    <p:extLst>
      <p:ext uri="{BB962C8B-B14F-4D97-AF65-F5344CB8AC3E}">
        <p14:creationId xmlns:p14="http://schemas.microsoft.com/office/powerpoint/2010/main" val="2497187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BC3B2F-34DD-3A4B-AD31-DC7F39372F38}"/>
              </a:ext>
            </a:extLst>
          </p:cNvPr>
          <p:cNvSpPr>
            <a:spLocks noGrp="1"/>
          </p:cNvSpPr>
          <p:nvPr>
            <p:ph type="sldNum" sz="quarter" idx="20"/>
          </p:nvPr>
        </p:nvSpPr>
        <p:spPr>
          <a:xfrm>
            <a:off x="1" y="13108872"/>
            <a:ext cx="1288136" cy="246221"/>
          </a:xfrm>
          <a:prstGeom prst="rect">
            <a:avLst/>
          </a:prstGeom>
        </p:spPr>
        <p:txBody>
          <a:bodyPr vert="horz" wrap="square" lIns="0" tIns="0" rIns="0" bIns="0" rtlCol="0" anchor="t">
            <a:spAutoFit/>
          </a:bodyPr>
          <a:lstStyle>
            <a:defPPr>
              <a:defRPr lang="en-US"/>
            </a:defPPr>
            <a:lvl1pPr marL="0" algn="r" defTabSz="1828800" rtl="0" eaLnBrk="1" latinLnBrk="0" hangingPunct="1">
              <a:defRPr lang="en-US" sz="1600" kern="1200" smtClean="0">
                <a:solidFill>
                  <a:schemeClr val="tx1"/>
                </a:solidFill>
                <a:latin typeface="+mj-lt"/>
                <a:ea typeface="+mj-ea"/>
                <a:cs typeface="+mj-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914400">
              <a:spcBef>
                <a:spcPct val="0"/>
              </a:spcBef>
              <a:spcAft>
                <a:spcPts val="600"/>
              </a:spcAft>
            </a:pPr>
            <a:fld id="{72FECD3B-19A3-4116-8DB5-307E3576C7D2}" type="slidenum">
              <a:rPr lang="en-US" smtClean="0"/>
              <a:pPr algn="ctr" defTabSz="914400">
                <a:spcBef>
                  <a:spcPct val="0"/>
                </a:spcBef>
                <a:spcAft>
                  <a:spcPts val="600"/>
                </a:spcAft>
              </a:pPr>
              <a:t>16</a:t>
            </a:fld>
            <a:endParaRPr lang="en-US"/>
          </a:p>
        </p:txBody>
      </p:sp>
      <p:sp>
        <p:nvSpPr>
          <p:cNvPr id="2" name="Rectangle 2">
            <a:extLst>
              <a:ext uri="{FF2B5EF4-FFF2-40B4-BE49-F238E27FC236}">
                <a16:creationId xmlns:a16="http://schemas.microsoft.com/office/drawing/2014/main" id="{4910DEC5-AFF8-5E7C-4AF3-5FA4B86F0D7A}"/>
              </a:ext>
            </a:extLst>
          </p:cNvPr>
          <p:cNvSpPr/>
          <p:nvPr/>
        </p:nvSpPr>
        <p:spPr>
          <a:xfrm>
            <a:off x="1288137" y="2703443"/>
            <a:ext cx="11712427" cy="934051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Inter" panose="020B0502030000000004" pitchFamily="34" charset="0"/>
              <a:ea typeface="Inter" panose="020B0502030000000004" pitchFamily="34" charset="0"/>
            </a:endParaRPr>
          </a:p>
        </p:txBody>
      </p:sp>
      <p:sp>
        <p:nvSpPr>
          <p:cNvPr id="3" name="Rectangle 3">
            <a:extLst>
              <a:ext uri="{FF2B5EF4-FFF2-40B4-BE49-F238E27FC236}">
                <a16:creationId xmlns:a16="http://schemas.microsoft.com/office/drawing/2014/main" id="{A51B036C-8D05-10F2-DB72-8F6DF3FA4DCC}"/>
              </a:ext>
            </a:extLst>
          </p:cNvPr>
          <p:cNvSpPr/>
          <p:nvPr/>
        </p:nvSpPr>
        <p:spPr>
          <a:xfrm>
            <a:off x="13000564" y="2703443"/>
            <a:ext cx="11383436" cy="934051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Inter" panose="020B0502030000000004" pitchFamily="34" charset="0"/>
              <a:ea typeface="Inter" panose="020B0502030000000004" pitchFamily="34" charset="0"/>
            </a:endParaRPr>
          </a:p>
        </p:txBody>
      </p:sp>
      <p:sp>
        <p:nvSpPr>
          <p:cNvPr id="4" name="Rectangle 4">
            <a:extLst>
              <a:ext uri="{FF2B5EF4-FFF2-40B4-BE49-F238E27FC236}">
                <a16:creationId xmlns:a16="http://schemas.microsoft.com/office/drawing/2014/main" id="{9654D359-A59B-97B2-1133-18F07E9A2E88}"/>
              </a:ext>
            </a:extLst>
          </p:cNvPr>
          <p:cNvSpPr/>
          <p:nvPr/>
        </p:nvSpPr>
        <p:spPr>
          <a:xfrm>
            <a:off x="1288137" y="2703443"/>
            <a:ext cx="5498516" cy="13105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lstStyle/>
          <a:p>
            <a:r>
              <a:rPr lang="ja-JP" altLang="en-US" sz="3200" spc="100" dirty="0">
                <a:solidFill>
                  <a:schemeClr val="bg1"/>
                </a:solidFill>
                <a:latin typeface="Inter Medium" panose="020B0502030000000004" pitchFamily="34" charset="0"/>
                <a:ea typeface="Inter Medium" panose="020B0502030000000004" pitchFamily="34" charset="0"/>
              </a:rPr>
              <a:t>特徴 ②</a:t>
            </a:r>
            <a:endParaRPr lang="en-US" sz="3200" spc="100" dirty="0">
              <a:solidFill>
                <a:schemeClr val="bg1"/>
              </a:solidFill>
              <a:latin typeface="Inter Medium" panose="020B0502030000000004" pitchFamily="34" charset="0"/>
              <a:ea typeface="Inter Medium" panose="020B0502030000000004" pitchFamily="34" charset="0"/>
            </a:endParaRPr>
          </a:p>
        </p:txBody>
      </p:sp>
      <p:sp>
        <p:nvSpPr>
          <p:cNvPr id="6" name="TextBox 7">
            <a:extLst>
              <a:ext uri="{FF2B5EF4-FFF2-40B4-BE49-F238E27FC236}">
                <a16:creationId xmlns:a16="http://schemas.microsoft.com/office/drawing/2014/main" id="{004F8401-26AF-BC25-7868-BC991B14406B}"/>
              </a:ext>
            </a:extLst>
          </p:cNvPr>
          <p:cNvSpPr txBox="1"/>
          <p:nvPr/>
        </p:nvSpPr>
        <p:spPr>
          <a:xfrm>
            <a:off x="1656344" y="4542890"/>
            <a:ext cx="6541114" cy="584775"/>
          </a:xfrm>
          <a:prstGeom prst="rect">
            <a:avLst/>
          </a:prstGeom>
          <a:noFill/>
        </p:spPr>
        <p:txBody>
          <a:bodyPr wrap="square">
            <a:spAutoFit/>
          </a:bodyPr>
          <a:lstStyle/>
          <a:p>
            <a:r>
              <a:rPr lang="en-US" sz="3200" spc="100" dirty="0">
                <a:solidFill>
                  <a:srgbClr val="EE0000"/>
                </a:solidFill>
                <a:latin typeface="Inter Medium" panose="020B0502030000000004" pitchFamily="34" charset="0"/>
                <a:ea typeface="Inter Medium" panose="020B0502030000000004" pitchFamily="34" charset="0"/>
              </a:rPr>
              <a:t>EXPAND AND EXCITE READERS</a:t>
            </a:r>
          </a:p>
        </p:txBody>
      </p:sp>
      <p:sp>
        <p:nvSpPr>
          <p:cNvPr id="9" name="TextBox 8">
            <a:extLst>
              <a:ext uri="{FF2B5EF4-FFF2-40B4-BE49-F238E27FC236}">
                <a16:creationId xmlns:a16="http://schemas.microsoft.com/office/drawing/2014/main" id="{062C54F2-BE3F-DE14-5B50-E83EBC91348D}"/>
              </a:ext>
            </a:extLst>
          </p:cNvPr>
          <p:cNvSpPr txBox="1"/>
          <p:nvPr/>
        </p:nvSpPr>
        <p:spPr>
          <a:xfrm>
            <a:off x="1656344" y="5384581"/>
            <a:ext cx="11344220" cy="3970318"/>
          </a:xfrm>
          <a:prstGeom prst="rect">
            <a:avLst/>
          </a:prstGeom>
          <a:noFill/>
        </p:spPr>
        <p:txBody>
          <a:bodyPr wrap="square">
            <a:spAutoFit/>
          </a:bodyPr>
          <a:lstStyle/>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ea typeface="Inter" panose="020B0502030000000004" pitchFamily="34" charset="0"/>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altLang="ja-JP" sz="2800" b="0" i="0" u="none" strike="noStrike" kern="0" cap="none" spc="0" normalizeH="0" baseline="0" noProof="0" dirty="0">
                <a:ln>
                  <a:noFill/>
                </a:ln>
                <a:solidFill>
                  <a:srgbClr val="000000"/>
                </a:solidFill>
                <a:effectLst/>
                <a:uLnTx/>
                <a:uFillTx/>
                <a:ea typeface="游ゴシック" panose="020B0400000000000000" pitchFamily="50" charset="-128"/>
              </a:rPr>
              <a:t>Featured</a:t>
            </a: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（特集</a:t>
            </a:r>
            <a:r>
              <a:rPr lang="ja-JP" altLang="en-US" sz="2800" kern="0" dirty="0">
                <a:solidFill>
                  <a:srgbClr val="000000"/>
                </a:solidFill>
                <a:ea typeface="游ゴシック" panose="020B0400000000000000" pitchFamily="50" charset="-128"/>
              </a:rPr>
              <a:t>）</a:t>
            </a:r>
            <a:r>
              <a:rPr kumimoji="0" lang="en-US" altLang="ja-JP" sz="2800" b="0" i="0" u="none" strike="noStrike" kern="0" cap="none" spc="0" normalizeH="0" baseline="0" noProof="0" dirty="0">
                <a:ln>
                  <a:noFill/>
                </a:ln>
                <a:solidFill>
                  <a:srgbClr val="000000"/>
                </a:solidFill>
                <a:effectLst/>
                <a:uLnTx/>
                <a:uFillTx/>
                <a:ea typeface="游ゴシック" panose="020B0400000000000000" pitchFamily="50" charset="-128"/>
              </a:rPr>
              <a:t>, Popular</a:t>
            </a: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（人気</a:t>
            </a:r>
            <a:r>
              <a:rPr lang="ja-JP" altLang="en-US" sz="2800" kern="0" dirty="0">
                <a:solidFill>
                  <a:srgbClr val="000000"/>
                </a:solidFill>
                <a:ea typeface="游ゴシック" panose="020B0400000000000000" pitchFamily="50" charset="-128"/>
              </a:rPr>
              <a:t>）</a:t>
            </a:r>
            <a:r>
              <a:rPr kumimoji="0" lang="en-US" altLang="ja-JP" sz="2800" b="0" i="0" u="none" strike="noStrike" kern="0" cap="none" spc="0" normalizeH="0" baseline="0" noProof="0" dirty="0">
                <a:ln>
                  <a:noFill/>
                </a:ln>
                <a:solidFill>
                  <a:srgbClr val="000000"/>
                </a:solidFill>
                <a:effectLst/>
                <a:uLnTx/>
                <a:uFillTx/>
                <a:ea typeface="游ゴシック" panose="020B0400000000000000" pitchFamily="50" charset="-128"/>
              </a:rPr>
              <a:t>, Just Added</a:t>
            </a: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（新作</a:t>
            </a:r>
            <a:r>
              <a:rPr lang="ja-JP" altLang="en-US" sz="2800" kern="0" dirty="0">
                <a:solidFill>
                  <a:srgbClr val="000000"/>
                </a:solidFill>
                <a:ea typeface="游ゴシック" panose="020B0400000000000000" pitchFamily="50" charset="-128"/>
              </a:rPr>
              <a:t>）</a:t>
            </a:r>
            <a:r>
              <a:rPr kumimoji="0" lang="en-US" altLang="ja-JP" sz="2800" b="0" i="0" u="none" strike="noStrike" kern="0" cap="none" spc="0" normalizeH="0" baseline="0" noProof="0" dirty="0">
                <a:ln>
                  <a:noFill/>
                </a:ln>
                <a:solidFill>
                  <a:srgbClr val="000000"/>
                </a:solidFill>
                <a:effectLst/>
                <a:uLnTx/>
                <a:uFillTx/>
                <a:ea typeface="游ゴシック" panose="020B0400000000000000" pitchFamily="50" charset="-128"/>
              </a:rPr>
              <a:t>, Categories</a:t>
            </a: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（カテゴリー）</a:t>
            </a:r>
            <a:r>
              <a:rPr kumimoji="0" lang="en-US" altLang="ja-JP" sz="2800" b="0" i="0" u="none" strike="noStrike" kern="0" cap="none" spc="0" normalizeH="0" baseline="0" noProof="0" dirty="0">
                <a:ln>
                  <a:noFill/>
                </a:ln>
                <a:solidFill>
                  <a:srgbClr val="000000"/>
                </a:solidFill>
                <a:effectLst/>
                <a:uLnTx/>
                <a:uFillTx/>
                <a:ea typeface="游ゴシック" panose="020B0400000000000000" pitchFamily="50" charset="-128"/>
              </a:rPr>
              <a:t>, Publishers</a:t>
            </a: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（出版社）別にタイトルを簡単に検索</a:t>
            </a:r>
            <a:endParaRPr kumimoji="0" lang="en-US" sz="2800" b="0" i="0" u="none" strike="noStrike" kern="0" cap="none" spc="0" normalizeH="0" baseline="0" noProof="0" dirty="0">
              <a:ln>
                <a:noFill/>
              </a:ln>
              <a:solidFill>
                <a:srgbClr val="000000"/>
              </a:solidFill>
              <a:effectLst/>
              <a:uLnTx/>
              <a:uFillTx/>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マイシェルフから最近読んだタイトルやお気に入りのタイトルをチェック</a:t>
            </a:r>
            <a:endParaRPr kumimoji="0" lang="en-US" sz="2800" b="0" i="0" u="none" strike="noStrike" kern="0" cap="none" spc="0" normalizeH="0" baseline="0" noProof="0" dirty="0">
              <a:ln>
                <a:noFill/>
              </a:ln>
              <a:solidFill>
                <a:srgbClr val="000000"/>
              </a:solidFill>
              <a:effectLst/>
              <a:uLnTx/>
              <a:uFillTx/>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図書館員は、必要に応じてタイトルを選別</a:t>
            </a:r>
            <a:r>
              <a:rPr lang="ja-JP" altLang="en-US" sz="2800" kern="0" dirty="0">
                <a:solidFill>
                  <a:srgbClr val="000000"/>
                </a:solidFill>
                <a:ea typeface="游ゴシック" panose="020B0400000000000000" pitchFamily="50" charset="-128"/>
              </a:rPr>
              <a:t>（</a:t>
            </a:r>
            <a:r>
              <a:rPr kumimoji="0" lang="ja-JP" altLang="en-US" sz="2800" b="0" i="0" u="none" strike="noStrike" kern="0" cap="none" spc="0" normalizeH="0" baseline="0" noProof="0" dirty="0">
                <a:ln>
                  <a:noFill/>
                </a:ln>
                <a:solidFill>
                  <a:srgbClr val="000000"/>
                </a:solidFill>
                <a:effectLst/>
                <a:uLnTx/>
                <a:uFillTx/>
                <a:ea typeface="游ゴシック" panose="020B0400000000000000" pitchFamily="50" charset="-128"/>
              </a:rPr>
              <a:t>削除）することが可能</a:t>
            </a:r>
            <a:endParaRPr kumimoji="0" lang="en-US" altLang="ja-JP" sz="2800" b="0" i="0" u="none" strike="noStrike" kern="0" cap="none" spc="0" normalizeH="0" baseline="0" noProof="0" dirty="0">
              <a:ln>
                <a:noFill/>
              </a:ln>
              <a:solidFill>
                <a:srgbClr val="000000"/>
              </a:solidFill>
              <a:effectLst/>
              <a:uLnTx/>
              <a:uFillTx/>
              <a:ea typeface="游ゴシック" panose="020B0400000000000000" pitchFamily="50" charset="-128"/>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lang="ja-JP" altLang="en-US" sz="2800" kern="0" dirty="0">
                <a:solidFill>
                  <a:srgbClr val="000000"/>
                </a:solidFill>
                <a:ea typeface="游ゴシック" panose="020B0400000000000000" pitchFamily="50" charset="-128"/>
              </a:rPr>
              <a:t>パーマリンク機能を使って、おすすめのタイトルを間単に紹介</a:t>
            </a:r>
            <a:endParaRPr kumimoji="0" lang="en-US" altLang="ja-JP" sz="2800" b="0" i="0" u="none" strike="noStrike" kern="0" cap="none" spc="0" normalizeH="0" baseline="0" noProof="0" dirty="0">
              <a:ln>
                <a:noFill/>
              </a:ln>
              <a:solidFill>
                <a:srgbClr val="000000"/>
              </a:solidFill>
              <a:effectLst/>
              <a:uLnTx/>
              <a:uFillTx/>
              <a:ea typeface="游ゴシック" panose="020B0400000000000000" pitchFamily="50" charset="-128"/>
            </a:endParaRPr>
          </a:p>
        </p:txBody>
      </p:sp>
      <p:pic>
        <p:nvPicPr>
          <p:cNvPr id="7" name="Picture 5" descr="A picture containing text, electronics, display, screenshot&#10;&#10;Description automatically generated">
            <a:extLst>
              <a:ext uri="{FF2B5EF4-FFF2-40B4-BE49-F238E27FC236}">
                <a16:creationId xmlns:a16="http://schemas.microsoft.com/office/drawing/2014/main" id="{2495D015-9AC6-879B-19A4-742C73BE5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9020" y="3240157"/>
            <a:ext cx="7985630" cy="8776288"/>
          </a:xfrm>
          <a:prstGeom prst="rect">
            <a:avLst/>
          </a:prstGeom>
        </p:spPr>
      </p:pic>
    </p:spTree>
    <p:extLst>
      <p:ext uri="{BB962C8B-B14F-4D97-AF65-F5344CB8AC3E}">
        <p14:creationId xmlns:p14="http://schemas.microsoft.com/office/powerpoint/2010/main" val="29155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BC3B2F-34DD-3A4B-AD31-DC7F39372F38}"/>
              </a:ext>
            </a:extLst>
          </p:cNvPr>
          <p:cNvSpPr>
            <a:spLocks noGrp="1"/>
          </p:cNvSpPr>
          <p:nvPr>
            <p:ph type="sldNum" sz="quarter" idx="20"/>
          </p:nvPr>
        </p:nvSpPr>
        <p:spPr>
          <a:xfrm>
            <a:off x="1" y="13108872"/>
            <a:ext cx="1288136" cy="246221"/>
          </a:xfrm>
          <a:prstGeom prst="rect">
            <a:avLst/>
          </a:prstGeom>
        </p:spPr>
        <p:txBody>
          <a:bodyPr vert="horz" wrap="square" lIns="0" tIns="0" rIns="0" bIns="0" rtlCol="0" anchor="t">
            <a:spAutoFit/>
          </a:bodyPr>
          <a:lstStyle>
            <a:defPPr>
              <a:defRPr lang="en-US"/>
            </a:defPPr>
            <a:lvl1pPr marL="0" algn="r" defTabSz="1828800" rtl="0" eaLnBrk="1" latinLnBrk="0" hangingPunct="1">
              <a:defRPr lang="en-US" sz="1600" kern="1200" smtClean="0">
                <a:solidFill>
                  <a:schemeClr val="tx1"/>
                </a:solidFill>
                <a:latin typeface="+mj-lt"/>
                <a:ea typeface="+mj-ea"/>
                <a:cs typeface="+mj-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914400">
              <a:spcBef>
                <a:spcPct val="0"/>
              </a:spcBef>
              <a:spcAft>
                <a:spcPts val="600"/>
              </a:spcAft>
            </a:pPr>
            <a:fld id="{72FECD3B-19A3-4116-8DB5-307E3576C7D2}" type="slidenum">
              <a:rPr lang="en-US" smtClean="0"/>
              <a:pPr algn="ctr" defTabSz="914400">
                <a:spcBef>
                  <a:spcPct val="0"/>
                </a:spcBef>
                <a:spcAft>
                  <a:spcPts val="600"/>
                </a:spcAft>
              </a:pPr>
              <a:t>17</a:t>
            </a:fld>
            <a:endParaRPr lang="en-US"/>
          </a:p>
        </p:txBody>
      </p:sp>
      <p:sp>
        <p:nvSpPr>
          <p:cNvPr id="2" name="Rectangle 2">
            <a:extLst>
              <a:ext uri="{FF2B5EF4-FFF2-40B4-BE49-F238E27FC236}">
                <a16:creationId xmlns:a16="http://schemas.microsoft.com/office/drawing/2014/main" id="{4910DEC5-AFF8-5E7C-4AF3-5FA4B86F0D7A}"/>
              </a:ext>
            </a:extLst>
          </p:cNvPr>
          <p:cNvSpPr/>
          <p:nvPr/>
        </p:nvSpPr>
        <p:spPr>
          <a:xfrm>
            <a:off x="1288137" y="2703443"/>
            <a:ext cx="11712427" cy="934051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Inter" panose="020B0502030000000004" pitchFamily="34" charset="0"/>
              <a:ea typeface="Inter" panose="020B0502030000000004" pitchFamily="34" charset="0"/>
            </a:endParaRPr>
          </a:p>
        </p:txBody>
      </p:sp>
      <p:sp>
        <p:nvSpPr>
          <p:cNvPr id="3" name="Rectangle 3">
            <a:extLst>
              <a:ext uri="{FF2B5EF4-FFF2-40B4-BE49-F238E27FC236}">
                <a16:creationId xmlns:a16="http://schemas.microsoft.com/office/drawing/2014/main" id="{A51B036C-8D05-10F2-DB72-8F6DF3FA4DCC}"/>
              </a:ext>
            </a:extLst>
          </p:cNvPr>
          <p:cNvSpPr/>
          <p:nvPr/>
        </p:nvSpPr>
        <p:spPr>
          <a:xfrm>
            <a:off x="13000564" y="2703443"/>
            <a:ext cx="11383436" cy="934051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Inter" panose="020B0502030000000004" pitchFamily="34" charset="0"/>
              <a:ea typeface="Inter" panose="020B0502030000000004" pitchFamily="34" charset="0"/>
            </a:endParaRPr>
          </a:p>
        </p:txBody>
      </p:sp>
      <p:sp>
        <p:nvSpPr>
          <p:cNvPr id="4" name="Rectangle 4">
            <a:extLst>
              <a:ext uri="{FF2B5EF4-FFF2-40B4-BE49-F238E27FC236}">
                <a16:creationId xmlns:a16="http://schemas.microsoft.com/office/drawing/2014/main" id="{9654D359-A59B-97B2-1133-18F07E9A2E88}"/>
              </a:ext>
            </a:extLst>
          </p:cNvPr>
          <p:cNvSpPr/>
          <p:nvPr/>
        </p:nvSpPr>
        <p:spPr>
          <a:xfrm>
            <a:off x="1288137" y="2703443"/>
            <a:ext cx="5498516" cy="13105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lstStyle/>
          <a:p>
            <a:r>
              <a:rPr lang="ja-JP" altLang="en-US" sz="3200" spc="100" dirty="0">
                <a:solidFill>
                  <a:schemeClr val="bg1"/>
                </a:solidFill>
                <a:latin typeface="Inter Medium" panose="020B0502030000000004" pitchFamily="34" charset="0"/>
                <a:ea typeface="Inter Medium" panose="020B0502030000000004" pitchFamily="34" charset="0"/>
              </a:rPr>
              <a:t>ご契約情報</a:t>
            </a:r>
            <a:endParaRPr lang="en-US" altLang="ja-JP" sz="3200" spc="100" dirty="0">
              <a:solidFill>
                <a:schemeClr val="bg1"/>
              </a:solidFill>
              <a:latin typeface="Inter Medium" panose="020B0502030000000004" pitchFamily="34" charset="0"/>
              <a:ea typeface="Inter Medium" panose="020B0502030000000004" pitchFamily="34" charset="0"/>
            </a:endParaRPr>
          </a:p>
        </p:txBody>
      </p:sp>
      <p:sp>
        <p:nvSpPr>
          <p:cNvPr id="6" name="TextBox 7">
            <a:extLst>
              <a:ext uri="{FF2B5EF4-FFF2-40B4-BE49-F238E27FC236}">
                <a16:creationId xmlns:a16="http://schemas.microsoft.com/office/drawing/2014/main" id="{004F8401-26AF-BC25-7868-BC991B14406B}"/>
              </a:ext>
            </a:extLst>
          </p:cNvPr>
          <p:cNvSpPr txBox="1"/>
          <p:nvPr/>
        </p:nvSpPr>
        <p:spPr>
          <a:xfrm>
            <a:off x="1656344" y="4542890"/>
            <a:ext cx="6541114" cy="584775"/>
          </a:xfrm>
          <a:prstGeom prst="rect">
            <a:avLst/>
          </a:prstGeom>
          <a:noFill/>
        </p:spPr>
        <p:txBody>
          <a:bodyPr wrap="square">
            <a:spAutoFit/>
          </a:bodyPr>
          <a:lstStyle/>
          <a:p>
            <a:r>
              <a:rPr lang="en-US" altLang="ja-JP" sz="3200" spc="100" dirty="0">
                <a:solidFill>
                  <a:srgbClr val="EE0000"/>
                </a:solidFill>
                <a:latin typeface="Inter Medium" panose="020B0502030000000004" pitchFamily="34" charset="0"/>
                <a:ea typeface="Inter Medium" panose="020B0502030000000004" pitchFamily="34" charset="0"/>
              </a:rPr>
              <a:t>CONTRACT INFORMATION</a:t>
            </a:r>
          </a:p>
        </p:txBody>
      </p:sp>
      <p:sp>
        <p:nvSpPr>
          <p:cNvPr id="9" name="TextBox 8">
            <a:extLst>
              <a:ext uri="{FF2B5EF4-FFF2-40B4-BE49-F238E27FC236}">
                <a16:creationId xmlns:a16="http://schemas.microsoft.com/office/drawing/2014/main" id="{062C54F2-BE3F-DE14-5B50-E83EBC91348D}"/>
              </a:ext>
            </a:extLst>
          </p:cNvPr>
          <p:cNvSpPr txBox="1"/>
          <p:nvPr/>
        </p:nvSpPr>
        <p:spPr>
          <a:xfrm>
            <a:off x="1656344" y="5384581"/>
            <a:ext cx="11712426" cy="5093702"/>
          </a:xfrm>
          <a:prstGeom prst="rect">
            <a:avLst/>
          </a:prstGeom>
          <a:noFill/>
        </p:spPr>
        <p:txBody>
          <a:bodyPr wrap="square">
            <a:spAutoFit/>
          </a:bodyPr>
          <a:lstStyle/>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ea typeface="Inter" panose="020B0502030000000004" pitchFamily="34" charset="0"/>
            </a:endParaRPr>
          </a:p>
          <a:p>
            <a:pPr marL="0" marR="0" lvl="0" indent="0" algn="l" defTabSz="1828800" rtl="0" eaLnBrk="1" fontAlgn="auto" latinLnBrk="0" hangingPunct="1">
              <a:lnSpc>
                <a:spcPct val="100000"/>
              </a:lnSpc>
              <a:spcBef>
                <a:spcPts val="180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契約可能対象　： 大学図書館</a:t>
            </a:r>
          </a:p>
          <a:p>
            <a:pPr marL="0" marR="0" lvl="0" indent="0" algn="l" defTabSz="1828800" rtl="0" eaLnBrk="1" fontAlgn="auto" latinLnBrk="0" hangingPunct="1">
              <a:lnSpc>
                <a:spcPct val="100000"/>
              </a:lnSpc>
              <a:spcBef>
                <a:spcPts val="180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契約形式　　　： 年間契約</a:t>
            </a:r>
          </a:p>
          <a:p>
            <a:pPr marL="0" marR="0" lvl="0" indent="0" algn="l" defTabSz="1828800" rtl="0" eaLnBrk="1" fontAlgn="auto" latinLnBrk="0" hangingPunct="1">
              <a:lnSpc>
                <a:spcPct val="100000"/>
              </a:lnSpc>
              <a:spcBef>
                <a:spcPts val="180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提供パッケージ： ①フルタイトル パッケージ（約</a:t>
            </a:r>
            <a:r>
              <a:rPr kumimoji="0" lang="en-US" altLang="ja-JP"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21,000</a:t>
            </a: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タイトル）</a:t>
            </a:r>
            <a:endParaRPr kumimoji="0" lang="en-US" altLang="ja-JP"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endParaRPr>
          </a:p>
          <a:p>
            <a:pPr marL="0" marR="0" lvl="0" indent="0" algn="l" defTabSz="1828800" rtl="0" eaLnBrk="1" fontAlgn="auto" latinLnBrk="0" hangingPunct="1">
              <a:lnSpc>
                <a:spcPct val="100000"/>
              </a:lnSpc>
              <a:spcBef>
                <a:spcPts val="180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　　　　　　　　 ②初年度特別割引パッケージ（約</a:t>
            </a:r>
            <a:r>
              <a:rPr kumimoji="0" lang="en-US" altLang="ja-JP"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14,000</a:t>
            </a: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タイトル）</a:t>
            </a:r>
          </a:p>
          <a:p>
            <a:pPr marL="0" marR="0" lvl="0" indent="0" algn="l" defTabSz="1828800" rtl="0" eaLnBrk="1" fontAlgn="auto" latinLnBrk="0" hangingPunct="1">
              <a:lnSpc>
                <a:spcPct val="100000"/>
              </a:lnSpc>
              <a:spcBef>
                <a:spcPts val="180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価格　　　　　： 大学図書館様の学生数により異なります。</a:t>
            </a:r>
          </a:p>
          <a:p>
            <a:pPr marL="0" marR="0" lvl="0" indent="0" algn="l" defTabSz="1828800" rtl="0" eaLnBrk="1" fontAlgn="auto" latinLnBrk="0" hangingPunct="1">
              <a:lnSpc>
                <a:spcPct val="100000"/>
              </a:lnSpc>
              <a:spcBef>
                <a:spcPts val="180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	　　　</a:t>
            </a:r>
            <a:r>
              <a:rPr kumimoji="0" lang="ja-JP" altLang="en-US" sz="22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具</a:t>
            </a:r>
            <a:r>
              <a:rPr kumimoji="0" lang="ja-JP" altLang="en-US" sz="20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体的な価格につきましては、丸善雄松堂様へお問い合わせください。</a:t>
            </a:r>
          </a:p>
          <a:p>
            <a:pPr marL="0" marR="0" lvl="0" indent="0" algn="l" defTabSz="1828800" rtl="0" eaLnBrk="1" fontAlgn="auto" latinLnBrk="0" hangingPunct="1">
              <a:lnSpc>
                <a:spcPct val="100000"/>
              </a:lnSpc>
              <a:spcBef>
                <a:spcPts val="180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　　　　　　　　 </a:t>
            </a:r>
            <a:r>
              <a:rPr kumimoji="0" lang="en-US" altLang="ja-JP" sz="1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初年度特別割引パッケージはフルタイトルパッケージの</a:t>
            </a:r>
            <a:r>
              <a:rPr kumimoji="0" lang="en-US" altLang="ja-JP" sz="1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30-10%</a:t>
            </a:r>
            <a:r>
              <a:rPr kumimoji="0" lang="ja-JP" altLang="en-US" sz="1800" b="0" i="0" u="none" strike="noStrike" kern="1200" cap="none" spc="0" normalizeH="0" baseline="0" noProof="0" dirty="0">
                <a:ln>
                  <a:noFill/>
                </a:ln>
                <a:solidFill>
                  <a:srgbClr val="000000"/>
                </a:solidFill>
                <a:effectLst/>
                <a:uLnTx/>
                <a:uFillTx/>
                <a:latin typeface="Inter" panose="020B0502030000000004" pitchFamily="34" charset="0"/>
                <a:ea typeface="游ゴシック" panose="020B0400000000000000" pitchFamily="50" charset="-128"/>
                <a:cs typeface="+mn-cs"/>
              </a:rPr>
              <a:t>引きとなります</a:t>
            </a:r>
          </a:p>
        </p:txBody>
      </p:sp>
      <p:pic>
        <p:nvPicPr>
          <p:cNvPr id="10" name="図 9">
            <a:extLst>
              <a:ext uri="{FF2B5EF4-FFF2-40B4-BE49-F238E27FC236}">
                <a16:creationId xmlns:a16="http://schemas.microsoft.com/office/drawing/2014/main" id="{32F80225-EBED-B99B-7F3F-65D07A336A73}"/>
              </a:ext>
            </a:extLst>
          </p:cNvPr>
          <p:cNvPicPr>
            <a:picLocks noChangeAspect="1"/>
          </p:cNvPicPr>
          <p:nvPr/>
        </p:nvPicPr>
        <p:blipFill>
          <a:blip r:embed="rId2"/>
          <a:stretch>
            <a:fillRect/>
          </a:stretch>
        </p:blipFill>
        <p:spPr>
          <a:xfrm>
            <a:off x="1396683" y="10690400"/>
            <a:ext cx="11584003" cy="666515"/>
          </a:xfrm>
          <a:prstGeom prst="rect">
            <a:avLst/>
          </a:prstGeom>
        </p:spPr>
      </p:pic>
      <p:pic>
        <p:nvPicPr>
          <p:cNvPr id="12" name="図 11">
            <a:extLst>
              <a:ext uri="{FF2B5EF4-FFF2-40B4-BE49-F238E27FC236}">
                <a16:creationId xmlns:a16="http://schemas.microsoft.com/office/drawing/2014/main" id="{59C6773C-D912-3ADB-E30D-14BB15476589}"/>
              </a:ext>
            </a:extLst>
          </p:cNvPr>
          <p:cNvPicPr>
            <a:picLocks noChangeAspect="1"/>
          </p:cNvPicPr>
          <p:nvPr/>
        </p:nvPicPr>
        <p:blipFill>
          <a:blip r:embed="rId3"/>
          <a:stretch>
            <a:fillRect/>
          </a:stretch>
        </p:blipFill>
        <p:spPr>
          <a:xfrm>
            <a:off x="14988793" y="3949937"/>
            <a:ext cx="7406978" cy="7406978"/>
          </a:xfrm>
          <a:prstGeom prst="rect">
            <a:avLst/>
          </a:prstGeom>
        </p:spPr>
      </p:pic>
    </p:spTree>
    <p:extLst>
      <p:ext uri="{BB962C8B-B14F-4D97-AF65-F5344CB8AC3E}">
        <p14:creationId xmlns:p14="http://schemas.microsoft.com/office/powerpoint/2010/main" val="4065130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BC3B2F-34DD-3A4B-AD31-DC7F39372F38}"/>
              </a:ext>
            </a:extLst>
          </p:cNvPr>
          <p:cNvSpPr>
            <a:spLocks noGrp="1"/>
          </p:cNvSpPr>
          <p:nvPr>
            <p:ph type="sldNum" sz="quarter" idx="20"/>
          </p:nvPr>
        </p:nvSpPr>
        <p:spPr>
          <a:xfrm>
            <a:off x="1" y="13108872"/>
            <a:ext cx="1288136" cy="246221"/>
          </a:xfrm>
          <a:prstGeom prst="rect">
            <a:avLst/>
          </a:prstGeom>
        </p:spPr>
        <p:txBody>
          <a:bodyPr vert="horz" wrap="square" lIns="0" tIns="0" rIns="0" bIns="0" rtlCol="0" anchor="t">
            <a:spAutoFit/>
          </a:bodyPr>
          <a:lstStyle>
            <a:defPPr>
              <a:defRPr lang="en-US"/>
            </a:defPPr>
            <a:lvl1pPr marL="0" algn="r" defTabSz="1828800" rtl="0" eaLnBrk="1" latinLnBrk="0" hangingPunct="1">
              <a:defRPr lang="en-US" sz="1600" kern="1200" smtClean="0">
                <a:solidFill>
                  <a:schemeClr val="tx1"/>
                </a:solidFill>
                <a:latin typeface="+mj-lt"/>
                <a:ea typeface="+mj-ea"/>
                <a:cs typeface="+mj-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600"/>
              </a:spcAft>
              <a:buClrTx/>
              <a:buSzTx/>
              <a:buFontTx/>
              <a:buNone/>
              <a:tabLst/>
              <a:defRPr/>
            </a:pPr>
            <a:fld id="{72FECD3B-19A3-4116-8DB5-307E3576C7D2}" type="slidenum">
              <a:rPr lang="en-US" smtClean="0"/>
              <a:pPr marL="0" marR="0" lvl="0" indent="0" algn="ctr" defTabSz="914400" rtl="0" eaLnBrk="1" fontAlgn="auto" latinLnBrk="0" hangingPunct="1">
                <a:lnSpc>
                  <a:spcPct val="100000"/>
                </a:lnSpc>
                <a:spcBef>
                  <a:spcPct val="0"/>
                </a:spcBef>
                <a:spcAft>
                  <a:spcPts val="600"/>
                </a:spcAft>
                <a:buClrTx/>
                <a:buSzTx/>
                <a:buFontTx/>
                <a:buNone/>
                <a:tabLst/>
                <a:defRPr/>
              </a:pPr>
              <a:t>18</a:t>
            </a:fld>
            <a:endParaRPr kumimoji="0" lang="en-US" sz="1600" b="0" i="0" u="none" strike="noStrike" kern="1200" cap="none" spc="0" normalizeH="0" baseline="0" noProof="0">
              <a:ln>
                <a:noFill/>
              </a:ln>
              <a:solidFill>
                <a:prstClr val="black"/>
              </a:solidFill>
              <a:effectLst/>
              <a:uLnTx/>
              <a:uFillTx/>
              <a:latin typeface="Inter"/>
              <a:ea typeface="+mj-ea"/>
              <a:cs typeface="+mj-cs"/>
            </a:endParaRPr>
          </a:p>
        </p:txBody>
      </p:sp>
      <p:sp>
        <p:nvSpPr>
          <p:cNvPr id="8" name="Text Placeholder 1">
            <a:extLst>
              <a:ext uri="{FF2B5EF4-FFF2-40B4-BE49-F238E27FC236}">
                <a16:creationId xmlns:a16="http://schemas.microsoft.com/office/drawing/2014/main" id="{2BB2935A-218D-DD0F-54E7-107D0338EC04}"/>
              </a:ext>
            </a:extLst>
          </p:cNvPr>
          <p:cNvSpPr txBox="1">
            <a:spLocks/>
          </p:cNvSpPr>
          <p:nvPr/>
        </p:nvSpPr>
        <p:spPr>
          <a:xfrm>
            <a:off x="6112354" y="3839063"/>
            <a:ext cx="12604112" cy="840230"/>
          </a:xfrm>
          <a:prstGeom prst="rect">
            <a:avLst/>
          </a:prstGeom>
        </p:spPr>
        <p:txBody>
          <a:bodyPr wrap="square">
            <a:sp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defTabSz="3657600">
              <a:spcBef>
                <a:spcPts val="4000"/>
              </a:spcBef>
              <a:buNone/>
            </a:pPr>
            <a:r>
              <a:rPr lang="en-US" sz="5400" spc="100" dirty="0">
                <a:solidFill>
                  <a:srgbClr val="000000"/>
                </a:solidFill>
                <a:latin typeface="Inter" panose="020B0502030000000004" pitchFamily="34" charset="0"/>
                <a:ea typeface="Inter" panose="020B0502030000000004" pitchFamily="34" charset="0"/>
              </a:rPr>
              <a:t>MARUZEN-YUSHODO &amp; BIBLIOTHECA</a:t>
            </a:r>
          </a:p>
        </p:txBody>
      </p:sp>
      <p:sp>
        <p:nvSpPr>
          <p:cNvPr id="11" name="TextBox 6">
            <a:extLst>
              <a:ext uri="{FF2B5EF4-FFF2-40B4-BE49-F238E27FC236}">
                <a16:creationId xmlns:a16="http://schemas.microsoft.com/office/drawing/2014/main" id="{12BCD126-1CB9-5AD6-EB7E-53C53726ADB6}"/>
              </a:ext>
            </a:extLst>
          </p:cNvPr>
          <p:cNvSpPr txBox="1"/>
          <p:nvPr/>
        </p:nvSpPr>
        <p:spPr>
          <a:xfrm>
            <a:off x="3899520" y="5472223"/>
            <a:ext cx="17237412" cy="1754326"/>
          </a:xfrm>
          <a:prstGeom prst="rect">
            <a:avLst/>
          </a:prstGeom>
          <a:noFill/>
        </p:spPr>
        <p:txBody>
          <a:bodyPr wrap="square">
            <a:spAutoFit/>
          </a:bodyPr>
          <a:lstStyle>
            <a:defPPr>
              <a:defRPr lang="en-US"/>
            </a:defPPr>
            <a:lvl1pPr marL="257175" indent="-257175">
              <a:spcBef>
                <a:spcPts val="1200"/>
              </a:spcBef>
              <a:buFont typeface="Wingdings" panose="05000000000000000000" pitchFamily="2" charset="2"/>
              <a:buChar char="§"/>
              <a:defRPr sz="2400" b="0">
                <a:solidFill>
                  <a:srgbClr val="000000"/>
                </a:solidFill>
                <a:latin typeface="Inter" panose="020B0502030000000004" pitchFamily="34" charset="0"/>
                <a:ea typeface="Inter" panose="020B0502030000000004" pitchFamily="34" charset="0"/>
              </a:defRPr>
            </a:lvl1pPr>
            <a:lvl2pPr marL="0" lvl="1"/>
          </a:lstStyle>
          <a:p>
            <a:pPr marL="0" indent="0" algn="ctr">
              <a:spcBef>
                <a:spcPts val="2400"/>
              </a:spcBef>
              <a:buNone/>
            </a:pPr>
            <a:r>
              <a:rPr lang="ja-JP" altLang="en-US" sz="4400" dirty="0">
                <a:latin typeface="游ゴシック" panose="020B0400000000000000" pitchFamily="50" charset="-128"/>
                <a:ea typeface="游ゴシック" panose="020B0400000000000000" pitchFamily="50" charset="-128"/>
              </a:rPr>
              <a:t>取り扱いタイトル数は日々増え続けています。</a:t>
            </a:r>
            <a:endParaRPr lang="en-US" altLang="ja-JP" sz="4400" dirty="0">
              <a:latin typeface="游ゴシック" panose="020B0400000000000000" pitchFamily="50" charset="-128"/>
              <a:ea typeface="游ゴシック" panose="020B0400000000000000" pitchFamily="50" charset="-128"/>
            </a:endParaRPr>
          </a:p>
          <a:p>
            <a:pPr marL="0" indent="0" algn="ctr">
              <a:spcBef>
                <a:spcPts val="2400"/>
              </a:spcBef>
              <a:buNone/>
            </a:pPr>
            <a:r>
              <a:rPr lang="ja-JP" altLang="en-US" sz="4400" dirty="0">
                <a:latin typeface="游ゴシック" panose="020B0400000000000000" pitchFamily="50" charset="-128"/>
                <a:ea typeface="游ゴシック" panose="020B0400000000000000" pitchFamily="50" charset="-128"/>
              </a:rPr>
              <a:t>大学生向けの読み放題サービスとして是非ご検討ください。</a:t>
            </a:r>
            <a:endParaRPr lang="en-US" sz="4400" dirty="0">
              <a:latin typeface="游ゴシック" panose="020B0400000000000000" pitchFamily="50" charset="-128"/>
              <a:ea typeface="游ゴシック" panose="020B0400000000000000" pitchFamily="50" charset="-128"/>
            </a:endParaRPr>
          </a:p>
        </p:txBody>
      </p:sp>
      <p:pic>
        <p:nvPicPr>
          <p:cNvPr id="12" name="Graphic 1">
            <a:extLst>
              <a:ext uri="{FF2B5EF4-FFF2-40B4-BE49-F238E27FC236}">
                <a16:creationId xmlns:a16="http://schemas.microsoft.com/office/drawing/2014/main" id="{2C540DBD-D8C1-2500-3476-9B50C84E54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63738" y="2737628"/>
            <a:ext cx="794324" cy="432000"/>
          </a:xfrm>
          <a:prstGeom prst="rect">
            <a:avLst/>
          </a:prstGeom>
        </p:spPr>
      </p:pic>
      <p:pic>
        <p:nvPicPr>
          <p:cNvPr id="14" name="Picture 2" descr="Kemono Friends à la Carte, Vol. 1">
            <a:extLst>
              <a:ext uri="{FF2B5EF4-FFF2-40B4-BE49-F238E27FC236}">
                <a16:creationId xmlns:a16="http://schemas.microsoft.com/office/drawing/2014/main" id="{E905841A-099B-5542-B461-C1CE0CE81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6538">
            <a:off x="11354158" y="8262668"/>
            <a:ext cx="2188692" cy="328304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5" name="Picture 4" descr="Berserk Volume 1">
            <a:extLst>
              <a:ext uri="{FF2B5EF4-FFF2-40B4-BE49-F238E27FC236}">
                <a16:creationId xmlns:a16="http://schemas.microsoft.com/office/drawing/2014/main" id="{FC8A1836-B951-CD99-34E6-9A83C87AB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7216">
            <a:off x="8578540" y="8247586"/>
            <a:ext cx="2188692" cy="328304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6" name="Picture 6" descr="Astro Boy Volume 1 &amp; 2">
            <a:extLst>
              <a:ext uri="{FF2B5EF4-FFF2-40B4-BE49-F238E27FC236}">
                <a16:creationId xmlns:a16="http://schemas.microsoft.com/office/drawing/2014/main" id="{9EA64AC2-4979-476F-2F27-09CB1869D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05349">
            <a:off x="5936269" y="8237927"/>
            <a:ext cx="2188694" cy="32830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Danganronpa: The Animation Volume 1">
            <a:extLst>
              <a:ext uri="{FF2B5EF4-FFF2-40B4-BE49-F238E27FC236}">
                <a16:creationId xmlns:a16="http://schemas.microsoft.com/office/drawing/2014/main" id="{ABC842EC-E185-BD9C-5C71-F122155DD3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6864">
            <a:off x="14040831" y="8245970"/>
            <a:ext cx="2190714" cy="3286072"/>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8" name="Picture 14" descr="Neon Genesis Evangelion: The Legend of Piko Piko Middle School Students Volume 1">
            <a:extLst>
              <a:ext uri="{FF2B5EF4-FFF2-40B4-BE49-F238E27FC236}">
                <a16:creationId xmlns:a16="http://schemas.microsoft.com/office/drawing/2014/main" id="{C1A35463-050B-75F3-F188-3EC809E64F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435776">
            <a:off x="16738338" y="8253200"/>
            <a:ext cx="2190716" cy="3286072"/>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FDC3B077-A700-E683-9630-AC435C5B33D8}"/>
              </a:ext>
            </a:extLst>
          </p:cNvPr>
          <p:cNvSpPr/>
          <p:nvPr/>
        </p:nvSpPr>
        <p:spPr>
          <a:xfrm>
            <a:off x="5108711" y="7772400"/>
            <a:ext cx="14570765" cy="4293704"/>
          </a:xfrm>
          <a:prstGeom prst="rect">
            <a:avLst/>
          </a:prstGeom>
          <a:noFill/>
          <a:ln w="76200" cmpd="dbl">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519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EE38422-530A-B046-B67A-3487C070FF07}"/>
              </a:ext>
            </a:extLst>
          </p:cNvPr>
          <p:cNvSpPr txBox="1">
            <a:spLocks/>
          </p:cNvSpPr>
          <p:nvPr/>
        </p:nvSpPr>
        <p:spPr>
          <a:xfrm>
            <a:off x="16725698" y="1459023"/>
            <a:ext cx="7043738" cy="203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spc="100" baseline="0">
                <a:solidFill>
                  <a:schemeClr val="tx1"/>
                </a:solidFill>
                <a:latin typeface="+mj-lt"/>
                <a:ea typeface="+mj-ea"/>
                <a:cs typeface="+mj-cs"/>
              </a:defRPr>
            </a:lvl1pPr>
          </a:lstStyle>
          <a:p>
            <a:endParaRPr lang="en-US" dirty="0">
              <a:solidFill>
                <a:schemeClr val="bg1"/>
              </a:solidFill>
            </a:endParaRPr>
          </a:p>
        </p:txBody>
      </p:sp>
      <p:sp>
        <p:nvSpPr>
          <p:cNvPr id="6" name="Subtitle 4">
            <a:extLst>
              <a:ext uri="{FF2B5EF4-FFF2-40B4-BE49-F238E27FC236}">
                <a16:creationId xmlns:a16="http://schemas.microsoft.com/office/drawing/2014/main" id="{6EFB7BD6-FC0F-4B4C-8876-CEF0790C3DFC}"/>
              </a:ext>
            </a:extLst>
          </p:cNvPr>
          <p:cNvSpPr txBox="1">
            <a:spLocks/>
          </p:cNvSpPr>
          <p:nvPr/>
        </p:nvSpPr>
        <p:spPr>
          <a:xfrm>
            <a:off x="17394811" y="1968568"/>
            <a:ext cx="5702968" cy="24391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70000"/>
              </a:lnSpc>
            </a:pPr>
            <a:r>
              <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ご参加いただきありがとうございます。</a:t>
            </a:r>
            <a:r>
              <a:rPr lang="en-US" sz="3600" dirty="0">
                <a:solidFill>
                  <a:schemeClr val="bg1"/>
                </a:solidFill>
                <a:effectLst/>
              </a:rPr>
              <a:t> </a:t>
            </a:r>
            <a:endParaRPr lang="en-US" sz="3600" dirty="0">
              <a:solidFill>
                <a:schemeClr val="bg1"/>
              </a:solidFill>
            </a:endParaRPr>
          </a:p>
        </p:txBody>
      </p:sp>
      <p:pic>
        <p:nvPicPr>
          <p:cNvPr id="18" name="Graphic 17">
            <a:extLst>
              <a:ext uri="{FF2B5EF4-FFF2-40B4-BE49-F238E27FC236}">
                <a16:creationId xmlns:a16="http://schemas.microsoft.com/office/drawing/2014/main" id="{8254CF98-5769-774E-BCE8-DA002C61364C}"/>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9707" y="11675306"/>
            <a:ext cx="468000" cy="468000"/>
          </a:xfrm>
          <a:prstGeom prst="rect">
            <a:avLst/>
          </a:prstGeom>
        </p:spPr>
      </p:pic>
      <p:grpSp>
        <p:nvGrpSpPr>
          <p:cNvPr id="26" name="Group 25">
            <a:extLst>
              <a:ext uri="{FF2B5EF4-FFF2-40B4-BE49-F238E27FC236}">
                <a16:creationId xmlns:a16="http://schemas.microsoft.com/office/drawing/2014/main" id="{AB139E82-813D-0347-AE87-E0DBEF4324D3}"/>
              </a:ext>
            </a:extLst>
          </p:cNvPr>
          <p:cNvGrpSpPr/>
          <p:nvPr/>
        </p:nvGrpSpPr>
        <p:grpSpPr>
          <a:xfrm>
            <a:off x="9149707" y="12571540"/>
            <a:ext cx="6139909" cy="954107"/>
            <a:chOff x="9675430" y="12192495"/>
            <a:chExt cx="6139909" cy="954107"/>
          </a:xfrm>
        </p:grpSpPr>
        <p:pic>
          <p:nvPicPr>
            <p:cNvPr id="27" name="Graphic 26">
              <a:extLst>
                <a:ext uri="{FF2B5EF4-FFF2-40B4-BE49-F238E27FC236}">
                  <a16:creationId xmlns:a16="http://schemas.microsoft.com/office/drawing/2014/main" id="{358E30F0-CA1B-DC4E-83EA-1F8564AE2A2F}"/>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75430" y="12201548"/>
              <a:ext cx="468000" cy="468000"/>
            </a:xfrm>
            <a:prstGeom prst="rect">
              <a:avLst/>
            </a:prstGeom>
          </p:spPr>
        </p:pic>
        <p:sp>
          <p:nvSpPr>
            <p:cNvPr id="28" name="TextBox 27">
              <a:extLst>
                <a:ext uri="{FF2B5EF4-FFF2-40B4-BE49-F238E27FC236}">
                  <a16:creationId xmlns:a16="http://schemas.microsoft.com/office/drawing/2014/main" id="{F6D41E6E-020C-FE49-BCF1-FE5FFE0AFF1F}"/>
                </a:ext>
              </a:extLst>
            </p:cNvPr>
            <p:cNvSpPr txBox="1"/>
            <p:nvPr/>
          </p:nvSpPr>
          <p:spPr>
            <a:xfrm>
              <a:off x="10361777" y="12192495"/>
              <a:ext cx="5453562" cy="954107"/>
            </a:xfrm>
            <a:prstGeom prst="rect">
              <a:avLst/>
            </a:prstGeom>
            <a:noFill/>
          </p:spPr>
          <p:txBody>
            <a:bodyPr wrap="square">
              <a:spAutoFit/>
            </a:bodyPr>
            <a:lstStyle/>
            <a:p>
              <a:r>
                <a:rPr lang="en-US" sz="2800" dirty="0">
                  <a:hlinkClick r:id="rId5"/>
                </a:rPr>
                <a:t>akemi.kobori@maruzen.co.jp</a:t>
              </a:r>
              <a:endParaRPr lang="en-US" sz="2800" dirty="0"/>
            </a:p>
            <a:p>
              <a:endParaRPr lang="en-US" sz="2800" dirty="0"/>
            </a:p>
          </p:txBody>
        </p:sp>
      </p:grpSp>
      <p:sp>
        <p:nvSpPr>
          <p:cNvPr id="3" name="TextBox 2">
            <a:extLst>
              <a:ext uri="{FF2B5EF4-FFF2-40B4-BE49-F238E27FC236}">
                <a16:creationId xmlns:a16="http://schemas.microsoft.com/office/drawing/2014/main" id="{760F8F40-EDB9-8FF8-69D7-6F32765BB690}"/>
              </a:ext>
            </a:extLst>
          </p:cNvPr>
          <p:cNvSpPr txBox="1"/>
          <p:nvPr/>
        </p:nvSpPr>
        <p:spPr>
          <a:xfrm>
            <a:off x="9836054" y="11649092"/>
            <a:ext cx="12195544" cy="954107"/>
          </a:xfrm>
          <a:prstGeom prst="rect">
            <a:avLst/>
          </a:prstGeom>
          <a:noFill/>
        </p:spPr>
        <p:txBody>
          <a:bodyPr wrap="square">
            <a:spAutoFit/>
          </a:bodyPr>
          <a:lstStyle/>
          <a:p>
            <a:r>
              <a:rPr lang="en-US" sz="2800" dirty="0">
                <a:hlinkClick r:id="rId6"/>
              </a:rPr>
              <a:t>y.okada@bibliotheca.com</a:t>
            </a:r>
            <a:endParaRPr lang="en-US" sz="2800" dirty="0"/>
          </a:p>
          <a:p>
            <a:endParaRPr lang="en-US" sz="2800" dirty="0"/>
          </a:p>
        </p:txBody>
      </p:sp>
      <p:sp>
        <p:nvSpPr>
          <p:cNvPr id="30" name="Picture Placeholder 29">
            <a:extLst>
              <a:ext uri="{FF2B5EF4-FFF2-40B4-BE49-F238E27FC236}">
                <a16:creationId xmlns:a16="http://schemas.microsoft.com/office/drawing/2014/main" id="{941110AD-B70B-2C5C-3D8F-2DC9BFFA052A}"/>
              </a:ext>
            </a:extLst>
          </p:cNvPr>
          <p:cNvSpPr>
            <a:spLocks noGrp="1"/>
          </p:cNvSpPr>
          <p:nvPr>
            <p:ph type="pic" sz="quarter" idx="11"/>
          </p:nvPr>
        </p:nvSpPr>
        <p:spPr/>
      </p:sp>
      <p:pic>
        <p:nvPicPr>
          <p:cNvPr id="31" name="Picture Placeholder 17">
            <a:extLst>
              <a:ext uri="{FF2B5EF4-FFF2-40B4-BE49-F238E27FC236}">
                <a16:creationId xmlns:a16="http://schemas.microsoft.com/office/drawing/2014/main" id="{32C1EFF6-C6A7-BCE8-F87B-37B2701E6BD1}"/>
              </a:ext>
            </a:extLst>
          </p:cNvPr>
          <p:cNvPicPr>
            <a:picLocks noChangeAspect="1"/>
          </p:cNvPicPr>
          <p:nvPr/>
        </p:nvPicPr>
        <p:blipFill>
          <a:blip r:embed="rId7" cstate="hqprint">
            <a:extLst>
              <a:ext uri="{28A0092B-C50C-407E-A947-70E740481C1C}">
                <a14:useLocalDpi xmlns:a14="http://schemas.microsoft.com/office/drawing/2010/main"/>
              </a:ext>
            </a:extLst>
          </a:blip>
          <a:srcRect t="12069" b="12069"/>
          <a:stretch>
            <a:fillRect/>
          </a:stretch>
        </p:blipFill>
        <p:spPr>
          <a:xfrm>
            <a:off x="-2" y="990320"/>
            <a:ext cx="16074932" cy="9952662"/>
          </a:xfrm>
          <a:custGeom>
            <a:avLst/>
            <a:gdLst>
              <a:gd name="connsiteX0" fmla="*/ 0 w 12192000"/>
              <a:gd name="connsiteY0" fmla="*/ 0 h 9650077"/>
              <a:gd name="connsiteX1" fmla="*/ 12192000 w 12192000"/>
              <a:gd name="connsiteY1" fmla="*/ 0 h 9650077"/>
              <a:gd name="connsiteX2" fmla="*/ 12192000 w 12192000"/>
              <a:gd name="connsiteY2" fmla="*/ 9650077 h 9650077"/>
              <a:gd name="connsiteX3" fmla="*/ 0 w 12192000"/>
              <a:gd name="connsiteY3" fmla="*/ 9650077 h 9650077"/>
            </a:gdLst>
            <a:ahLst/>
            <a:cxnLst>
              <a:cxn ang="0">
                <a:pos x="connsiteX0" y="connsiteY0"/>
              </a:cxn>
              <a:cxn ang="0">
                <a:pos x="connsiteX1" y="connsiteY1"/>
              </a:cxn>
              <a:cxn ang="0">
                <a:pos x="connsiteX2" y="connsiteY2"/>
              </a:cxn>
              <a:cxn ang="0">
                <a:pos x="connsiteX3" y="connsiteY3"/>
              </a:cxn>
            </a:cxnLst>
            <a:rect l="l" t="t" r="r" b="b"/>
            <a:pathLst>
              <a:path w="12192000" h="9650077">
                <a:moveTo>
                  <a:pt x="0" y="0"/>
                </a:moveTo>
                <a:lnTo>
                  <a:pt x="12192000" y="0"/>
                </a:lnTo>
                <a:lnTo>
                  <a:pt x="12192000" y="9650077"/>
                </a:lnTo>
                <a:lnTo>
                  <a:pt x="0" y="9650077"/>
                </a:lnTo>
                <a:close/>
              </a:path>
            </a:pathLst>
          </a:custGeom>
          <a:solidFill>
            <a:schemeClr val="bg2">
              <a:lumMod val="85000"/>
            </a:schemeClr>
          </a:solidFill>
          <a:ln>
            <a:noFill/>
          </a:ln>
        </p:spPr>
      </p:pic>
      <p:pic>
        <p:nvPicPr>
          <p:cNvPr id="2" name="Picture 1">
            <a:extLst>
              <a:ext uri="{FF2B5EF4-FFF2-40B4-BE49-F238E27FC236}">
                <a16:creationId xmlns:a16="http://schemas.microsoft.com/office/drawing/2014/main" id="{749A8DB2-1E49-C5B3-D8B6-3C78C4407873}"/>
              </a:ext>
            </a:extLst>
          </p:cNvPr>
          <p:cNvPicPr>
            <a:picLocks noChangeAspect="1"/>
          </p:cNvPicPr>
          <p:nvPr/>
        </p:nvPicPr>
        <p:blipFill rotWithShape="1">
          <a:blip r:embed="rId8"/>
          <a:srcRect l="11448" t="2867" r="11336" b="20380"/>
          <a:stretch/>
        </p:blipFill>
        <p:spPr>
          <a:xfrm>
            <a:off x="17381002" y="4760761"/>
            <a:ext cx="5702968" cy="5668762"/>
          </a:xfrm>
          <a:prstGeom prst="rect">
            <a:avLst/>
          </a:prstGeom>
        </p:spPr>
      </p:pic>
    </p:spTree>
    <p:extLst>
      <p:ext uri="{BB962C8B-B14F-4D97-AF65-F5344CB8AC3E}">
        <p14:creationId xmlns:p14="http://schemas.microsoft.com/office/powerpoint/2010/main" val="95921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descr="A cartoon of a person&#10;&#10;Description automatically generated"/>
          <p:cNvPicPr preferRelativeResize="0"/>
          <p:nvPr/>
        </p:nvPicPr>
        <p:blipFill rotWithShape="1">
          <a:blip r:embed="rId3">
            <a:alphaModFix/>
          </a:blip>
          <a:srcRect/>
          <a:stretch/>
        </p:blipFill>
        <p:spPr>
          <a:xfrm>
            <a:off x="2695740" y="1766303"/>
            <a:ext cx="20549269" cy="114910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3"/>
          <p:cNvPicPr preferRelativeResize="0"/>
          <p:nvPr/>
        </p:nvPicPr>
        <p:blipFill rotWithShape="1">
          <a:blip r:embed="rId3">
            <a:alphaModFix/>
          </a:blip>
          <a:srcRect/>
          <a:stretch/>
        </p:blipFill>
        <p:spPr>
          <a:xfrm>
            <a:off x="2086428" y="1679106"/>
            <a:ext cx="13980886" cy="6387207"/>
          </a:xfrm>
          <a:prstGeom prst="rect">
            <a:avLst/>
          </a:prstGeom>
          <a:noFill/>
          <a:ln>
            <a:noFill/>
          </a:ln>
        </p:spPr>
      </p:pic>
      <p:pic>
        <p:nvPicPr>
          <p:cNvPr id="76" name="Google Shape;76;p3"/>
          <p:cNvPicPr preferRelativeResize="0"/>
          <p:nvPr/>
        </p:nvPicPr>
        <p:blipFill rotWithShape="1">
          <a:blip r:embed="rId4">
            <a:alphaModFix/>
          </a:blip>
          <a:srcRect/>
          <a:stretch/>
        </p:blipFill>
        <p:spPr>
          <a:xfrm>
            <a:off x="16649338" y="4079045"/>
            <a:ext cx="6364504" cy="6387207"/>
          </a:xfrm>
          <a:prstGeom prst="rect">
            <a:avLst/>
          </a:prstGeom>
          <a:noFill/>
          <a:ln>
            <a:noFill/>
          </a:ln>
        </p:spPr>
      </p:pic>
      <p:pic>
        <p:nvPicPr>
          <p:cNvPr id="77" name="Google Shape;77;p3"/>
          <p:cNvPicPr preferRelativeResize="0"/>
          <p:nvPr/>
        </p:nvPicPr>
        <p:blipFill rotWithShape="1">
          <a:blip r:embed="rId5">
            <a:alphaModFix/>
          </a:blip>
          <a:srcRect/>
          <a:stretch/>
        </p:blipFill>
        <p:spPr>
          <a:xfrm>
            <a:off x="2086428" y="8293971"/>
            <a:ext cx="13980886" cy="5422029"/>
          </a:xfrm>
          <a:prstGeom prst="rect">
            <a:avLst/>
          </a:prstGeom>
          <a:noFill/>
          <a:ln>
            <a:noFill/>
          </a:ln>
        </p:spPr>
      </p:pic>
      <p:sp>
        <p:nvSpPr>
          <p:cNvPr id="78" name="Google Shape;78;p3"/>
          <p:cNvSpPr txBox="1"/>
          <p:nvPr/>
        </p:nvSpPr>
        <p:spPr>
          <a:xfrm>
            <a:off x="16649350" y="11120500"/>
            <a:ext cx="63645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b="1">
                <a:solidFill>
                  <a:schemeClr val="lt1"/>
                </a:solidFill>
                <a:latin typeface="Inter"/>
                <a:ea typeface="Inter"/>
                <a:cs typeface="Inter"/>
                <a:sym typeface="Inter"/>
              </a:rPr>
              <a:t>www.mangasplaining.com</a:t>
            </a:r>
            <a:endParaRPr sz="3500" b="1">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5"/>
          <p:cNvSpPr txBox="1"/>
          <p:nvPr/>
        </p:nvSpPr>
        <p:spPr>
          <a:xfrm>
            <a:off x="2792730" y="2419350"/>
            <a:ext cx="2009013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lt1"/>
                </a:solidFill>
                <a:latin typeface="Inter"/>
                <a:ea typeface="Inter"/>
                <a:cs typeface="Inter"/>
                <a:sym typeface="Inter"/>
              </a:rPr>
              <a:t>How to use manga / comics for English learning</a:t>
            </a:r>
            <a:endParaRPr/>
          </a:p>
        </p:txBody>
      </p:sp>
      <p:sp>
        <p:nvSpPr>
          <p:cNvPr id="84" name="Google Shape;84;p5"/>
          <p:cNvSpPr txBox="1"/>
          <p:nvPr/>
        </p:nvSpPr>
        <p:spPr>
          <a:xfrm>
            <a:off x="2792730" y="3922118"/>
            <a:ext cx="11563500" cy="8727600"/>
          </a:xfrm>
          <a:prstGeom prst="rect">
            <a:avLst/>
          </a:prstGeom>
          <a:noFill/>
          <a:ln>
            <a:noFill/>
          </a:ln>
        </p:spPr>
        <p:txBody>
          <a:bodyPr spcFirstLastPara="1" wrap="square" lIns="91425" tIns="45700" rIns="91425" bIns="45700" anchor="t" anchorCtr="0">
            <a:spAutoFit/>
          </a:bodyPr>
          <a:lstStyle/>
          <a:p>
            <a:pPr marL="571500" marR="0" lvl="0" indent="-552450" algn="l" rtl="0">
              <a:spcBef>
                <a:spcPts val="0"/>
              </a:spcBef>
              <a:spcAft>
                <a:spcPts val="0"/>
              </a:spcAft>
              <a:buClr>
                <a:schemeClr val="lt1"/>
              </a:buClr>
              <a:buSzPts val="3300"/>
              <a:buFont typeface="Arial"/>
              <a:buChar char="•"/>
            </a:pPr>
            <a:r>
              <a:rPr lang="en-US" sz="3300">
                <a:solidFill>
                  <a:schemeClr val="lt1"/>
                </a:solidFill>
                <a:latin typeface="Inter"/>
                <a:ea typeface="Inter"/>
                <a:cs typeface="Inter"/>
                <a:sym typeface="Inter"/>
              </a:rPr>
              <a:t>Pick a story that you would read and enjoy in Japanese to make it fun to learn</a:t>
            </a:r>
            <a:endParaRPr sz="3300">
              <a:solidFill>
                <a:schemeClr val="lt1"/>
              </a:solidFill>
              <a:latin typeface="Inter"/>
              <a:ea typeface="Inter"/>
              <a:cs typeface="Inter"/>
              <a:sym typeface="Inter"/>
            </a:endParaRPr>
          </a:p>
          <a:p>
            <a:pPr marL="457200" marR="0" lvl="0" indent="0" algn="l" rtl="0">
              <a:spcBef>
                <a:spcPts val="0"/>
              </a:spcBef>
              <a:spcAft>
                <a:spcPts val="0"/>
              </a:spcAft>
              <a:buNone/>
            </a:pPr>
            <a:endParaRPr sz="3300">
              <a:solidFill>
                <a:schemeClr val="lt1"/>
              </a:solidFill>
              <a:latin typeface="Inter"/>
              <a:ea typeface="Inter"/>
              <a:cs typeface="Inter"/>
              <a:sym typeface="Inter"/>
            </a:endParaRPr>
          </a:p>
          <a:p>
            <a:pPr marL="571500" marR="0" lvl="0" indent="-552450" algn="l" rtl="0">
              <a:spcBef>
                <a:spcPts val="0"/>
              </a:spcBef>
              <a:spcAft>
                <a:spcPts val="0"/>
              </a:spcAft>
              <a:buClr>
                <a:schemeClr val="lt1"/>
              </a:buClr>
              <a:buSzPts val="3300"/>
              <a:buFont typeface="Arial"/>
              <a:buChar char="•"/>
            </a:pPr>
            <a:r>
              <a:rPr lang="en-US" sz="3300">
                <a:solidFill>
                  <a:schemeClr val="lt1"/>
                </a:solidFill>
                <a:latin typeface="Inter"/>
                <a:ea typeface="Inter"/>
                <a:cs typeface="Inter"/>
                <a:sym typeface="Inter"/>
              </a:rPr>
              <a:t>Find series that are available in both English and Japanese, so you can compare</a:t>
            </a:r>
            <a:endParaRPr sz="3300">
              <a:solidFill>
                <a:schemeClr val="lt1"/>
              </a:solidFill>
              <a:latin typeface="Inter"/>
              <a:ea typeface="Inter"/>
              <a:cs typeface="Inter"/>
              <a:sym typeface="Inter"/>
            </a:endParaRPr>
          </a:p>
          <a:p>
            <a:pPr marL="457200" marR="0" lvl="0" indent="0" algn="l" rtl="0">
              <a:spcBef>
                <a:spcPts val="0"/>
              </a:spcBef>
              <a:spcAft>
                <a:spcPts val="0"/>
              </a:spcAft>
              <a:buNone/>
            </a:pPr>
            <a:endParaRPr sz="3300">
              <a:solidFill>
                <a:schemeClr val="lt1"/>
              </a:solidFill>
              <a:latin typeface="Inter"/>
              <a:ea typeface="Inter"/>
              <a:cs typeface="Inter"/>
              <a:sym typeface="Inter"/>
            </a:endParaRPr>
          </a:p>
          <a:p>
            <a:pPr marL="571500" marR="0" lvl="0" indent="-552450" algn="l" rtl="0">
              <a:spcBef>
                <a:spcPts val="0"/>
              </a:spcBef>
              <a:spcAft>
                <a:spcPts val="0"/>
              </a:spcAft>
              <a:buClr>
                <a:schemeClr val="lt1"/>
              </a:buClr>
              <a:buSzPts val="3300"/>
              <a:buFont typeface="Arial"/>
              <a:buChar char="•"/>
            </a:pPr>
            <a:r>
              <a:rPr lang="en-US" sz="3300">
                <a:solidFill>
                  <a:schemeClr val="lt1"/>
                </a:solidFill>
                <a:latin typeface="Inter"/>
                <a:ea typeface="Inter"/>
                <a:cs typeface="Inter"/>
                <a:sym typeface="Inter"/>
              </a:rPr>
              <a:t>Look for comics that use simple, conversational English. Manga/comics for kids or teens are a good place to start</a:t>
            </a:r>
            <a:endParaRPr sz="1100"/>
          </a:p>
          <a:p>
            <a:pPr marL="0" marR="0" lvl="0" indent="0" algn="l" rtl="0">
              <a:spcBef>
                <a:spcPts val="0"/>
              </a:spcBef>
              <a:spcAft>
                <a:spcPts val="0"/>
              </a:spcAft>
              <a:buNone/>
            </a:pPr>
            <a:endParaRPr sz="3300">
              <a:solidFill>
                <a:schemeClr val="lt1"/>
              </a:solidFill>
              <a:latin typeface="Inter"/>
              <a:ea typeface="Inter"/>
              <a:cs typeface="Inter"/>
              <a:sym typeface="Inter"/>
            </a:endParaRPr>
          </a:p>
          <a:p>
            <a:pPr marL="571500" marR="0" lvl="0" indent="-552450" algn="l" rtl="0">
              <a:spcBef>
                <a:spcPts val="0"/>
              </a:spcBef>
              <a:spcAft>
                <a:spcPts val="0"/>
              </a:spcAft>
              <a:buClr>
                <a:schemeClr val="lt1"/>
              </a:buClr>
              <a:buSzPts val="3300"/>
              <a:buFont typeface="Arial"/>
              <a:buChar char="•"/>
            </a:pPr>
            <a:r>
              <a:rPr lang="en-US" sz="3300">
                <a:solidFill>
                  <a:schemeClr val="lt1"/>
                </a:solidFill>
                <a:latin typeface="Inter"/>
                <a:ea typeface="Inter"/>
                <a:cs typeface="Inter"/>
                <a:sym typeface="Inter"/>
              </a:rPr>
              <a:t>Look for ways that the dialogue in the translated version conveys (or doesn’t convey) gender, age, personality, politeness / rudeness, relationships / intimacy in how they speak</a:t>
            </a:r>
            <a:br>
              <a:rPr lang="en-US" sz="3300">
                <a:solidFill>
                  <a:schemeClr val="lt1"/>
                </a:solidFill>
                <a:latin typeface="Inter"/>
                <a:ea typeface="Inter"/>
                <a:cs typeface="Inter"/>
                <a:sym typeface="Inter"/>
              </a:rPr>
            </a:br>
            <a:endParaRPr sz="3300">
              <a:solidFill>
                <a:schemeClr val="lt1"/>
              </a:solidFill>
              <a:latin typeface="Inter"/>
              <a:ea typeface="Inter"/>
              <a:cs typeface="Inter"/>
              <a:sym typeface="Inter"/>
            </a:endParaRPr>
          </a:p>
          <a:p>
            <a:pPr marL="571500" marR="0" lvl="0" indent="-552450" algn="l" rtl="0">
              <a:spcBef>
                <a:spcPts val="0"/>
              </a:spcBef>
              <a:spcAft>
                <a:spcPts val="0"/>
              </a:spcAft>
              <a:buClr>
                <a:schemeClr val="lt1"/>
              </a:buClr>
              <a:buSzPts val="3300"/>
              <a:buFont typeface="Arial"/>
              <a:buChar char="•"/>
            </a:pPr>
            <a:r>
              <a:rPr lang="en-US" sz="3300">
                <a:solidFill>
                  <a:schemeClr val="lt1"/>
                </a:solidFill>
                <a:latin typeface="Inter"/>
                <a:ea typeface="Inter"/>
                <a:cs typeface="Inter"/>
                <a:sym typeface="Inter"/>
              </a:rPr>
              <a:t>Keep a notebook handy to write and compare phrases in both English and Japanese or words to look up later</a:t>
            </a:r>
            <a:endParaRPr sz="1100"/>
          </a:p>
        </p:txBody>
      </p:sp>
      <p:pic>
        <p:nvPicPr>
          <p:cNvPr id="85" name="Google Shape;85;p5" descr="The Best Anime/Manga Quotes and Conversations Ever - HubPages"/>
          <p:cNvPicPr preferRelativeResize="0"/>
          <p:nvPr/>
        </p:nvPicPr>
        <p:blipFill rotWithShape="1">
          <a:blip r:embed="rId3">
            <a:alphaModFix/>
          </a:blip>
          <a:srcRect/>
          <a:stretch/>
        </p:blipFill>
        <p:spPr>
          <a:xfrm>
            <a:off x="14996160" y="5044622"/>
            <a:ext cx="8549640" cy="51440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6"/>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US"/>
              <a:t>5</a:t>
            </a:fld>
            <a:endParaRPr/>
          </a:p>
        </p:txBody>
      </p:sp>
      <p:sp>
        <p:nvSpPr>
          <p:cNvPr id="91" name="Google Shape;91;p6"/>
          <p:cNvSpPr txBox="1">
            <a:spLocks noGrp="1"/>
          </p:cNvSpPr>
          <p:nvPr>
            <p:ph type="title"/>
          </p:nvPr>
        </p:nvSpPr>
        <p:spPr>
          <a:xfrm>
            <a:off x="1877748" y="2094684"/>
            <a:ext cx="6213300" cy="1662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5400"/>
              <a:buFont typeface="Inter"/>
              <a:buNone/>
            </a:pPr>
            <a:r>
              <a:rPr lang="en-US"/>
              <a:t>Wolf Children: </a:t>
            </a:r>
            <a:br>
              <a:rPr lang="en-US"/>
            </a:br>
            <a:r>
              <a:rPr lang="en-US"/>
              <a:t>Ame and Yuki</a:t>
            </a:r>
            <a:endParaRPr/>
          </a:p>
        </p:txBody>
      </p:sp>
      <p:sp>
        <p:nvSpPr>
          <p:cNvPr id="92" name="Google Shape;92;p6"/>
          <p:cNvSpPr txBox="1">
            <a:spLocks noGrp="1"/>
          </p:cNvSpPr>
          <p:nvPr>
            <p:ph type="body" idx="1"/>
          </p:nvPr>
        </p:nvSpPr>
        <p:spPr>
          <a:xfrm>
            <a:off x="1877747" y="4235845"/>
            <a:ext cx="6616500" cy="3879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800"/>
              <a:buNone/>
            </a:pPr>
            <a:r>
              <a:rPr lang="en-US"/>
              <a:t>BY MAMORU HOSODA and YU</a:t>
            </a:r>
            <a:endParaRPr/>
          </a:p>
        </p:txBody>
      </p:sp>
      <p:sp>
        <p:nvSpPr>
          <p:cNvPr id="93" name="Google Shape;93;p6"/>
          <p:cNvSpPr txBox="1">
            <a:spLocks noGrp="1"/>
          </p:cNvSpPr>
          <p:nvPr>
            <p:ph type="body" idx="2"/>
          </p:nvPr>
        </p:nvSpPr>
        <p:spPr>
          <a:xfrm>
            <a:off x="1877450" y="5183950"/>
            <a:ext cx="6213900" cy="4374600"/>
          </a:xfrm>
          <a:prstGeom prst="rect">
            <a:avLst/>
          </a:prstGeom>
          <a:noFill/>
          <a:ln>
            <a:noFill/>
          </a:ln>
        </p:spPr>
        <p:txBody>
          <a:bodyPr spcFirstLastPara="1" wrap="square" lIns="0" tIns="0" rIns="0" bIns="0" anchor="t" anchorCtr="0">
            <a:spAutoFit/>
          </a:bodyPr>
          <a:lstStyle/>
          <a:p>
            <a:pPr marL="342900" lvl="0" indent="-342900" algn="l" rtl="0">
              <a:lnSpc>
                <a:spcPct val="90000"/>
              </a:lnSpc>
              <a:spcBef>
                <a:spcPts val="0"/>
              </a:spcBef>
              <a:spcAft>
                <a:spcPts val="0"/>
              </a:spcAft>
              <a:buClr>
                <a:schemeClr val="dk1"/>
              </a:buClr>
              <a:buSzPts val="2400"/>
              <a:buFont typeface="Arial"/>
              <a:buChar char="•"/>
            </a:pPr>
            <a:r>
              <a:rPr lang="en-US"/>
              <a:t>The manga adaptation of Mamoru Hosoda’s animated film, </a:t>
            </a:r>
            <a:r>
              <a:rPr lang="en-US" i="1">
                <a:solidFill>
                  <a:srgbClr val="202122"/>
                </a:solidFill>
                <a:highlight>
                  <a:srgbClr val="FFFFFF"/>
                </a:highlight>
              </a:rPr>
              <a:t>Ōkami Kodomo no Ame to Yuki.</a:t>
            </a:r>
            <a:br>
              <a:rPr lang="en-US" i="1">
                <a:solidFill>
                  <a:srgbClr val="202122"/>
                </a:solidFill>
                <a:highlight>
                  <a:srgbClr val="FFFFFF"/>
                </a:highlight>
              </a:rPr>
            </a:br>
            <a:endParaRPr/>
          </a:p>
          <a:p>
            <a:pPr marL="342900" lvl="0" indent="-342900" algn="l" rtl="0">
              <a:lnSpc>
                <a:spcPct val="90000"/>
              </a:lnSpc>
              <a:spcBef>
                <a:spcPts val="1000"/>
              </a:spcBef>
              <a:spcAft>
                <a:spcPts val="0"/>
              </a:spcAft>
              <a:buClr>
                <a:schemeClr val="dk1"/>
              </a:buClr>
              <a:buSzPts val="2400"/>
              <a:buFont typeface="Arial"/>
              <a:buChar char="•"/>
            </a:pPr>
            <a:r>
              <a:rPr lang="en-US"/>
              <a:t>A familiar story that will be easy to follow as a manga adaptation, and easy to find in Japanese</a:t>
            </a:r>
            <a:br>
              <a:rPr lang="en-US"/>
            </a:br>
            <a:endParaRPr/>
          </a:p>
          <a:p>
            <a:pPr marL="342900" lvl="0" indent="-342900" algn="l" rtl="0">
              <a:lnSpc>
                <a:spcPct val="90000"/>
              </a:lnSpc>
              <a:spcBef>
                <a:spcPts val="1000"/>
              </a:spcBef>
              <a:spcAft>
                <a:spcPts val="0"/>
              </a:spcAft>
              <a:buClr>
                <a:schemeClr val="dk1"/>
              </a:buClr>
              <a:buSzPts val="2400"/>
              <a:buFont typeface="Arial"/>
              <a:buChar char="•"/>
            </a:pPr>
            <a:r>
              <a:rPr lang="en-US"/>
              <a:t>Set in modern-day Japan, it includes casual, conversational English</a:t>
            </a:r>
            <a:br>
              <a:rPr lang="en-US"/>
            </a:br>
            <a:endParaRPr/>
          </a:p>
          <a:p>
            <a:pPr marL="342900" lvl="0" indent="-342900" algn="l" rtl="0">
              <a:lnSpc>
                <a:spcPct val="90000"/>
              </a:lnSpc>
              <a:spcBef>
                <a:spcPts val="1000"/>
              </a:spcBef>
              <a:spcAft>
                <a:spcPts val="0"/>
              </a:spcAft>
              <a:buClr>
                <a:schemeClr val="dk1"/>
              </a:buClr>
              <a:buSzPts val="2400"/>
              <a:buFont typeface="Arial"/>
              <a:buChar char="•"/>
            </a:pPr>
            <a:r>
              <a:rPr lang="en-US"/>
              <a:t>Complete in 1 volume</a:t>
            </a:r>
            <a:endParaRPr/>
          </a:p>
        </p:txBody>
      </p:sp>
      <p:pic>
        <p:nvPicPr>
          <p:cNvPr id="94" name="Google Shape;94;p6"/>
          <p:cNvPicPr preferRelativeResize="0"/>
          <p:nvPr/>
        </p:nvPicPr>
        <p:blipFill>
          <a:blip r:embed="rId3">
            <a:alphaModFix/>
          </a:blip>
          <a:stretch>
            <a:fillRect/>
          </a:stretch>
        </p:blipFill>
        <p:spPr>
          <a:xfrm>
            <a:off x="9742427" y="1758275"/>
            <a:ext cx="7798339" cy="11237250"/>
          </a:xfrm>
          <a:prstGeom prst="rect">
            <a:avLst/>
          </a:prstGeom>
          <a:noFill/>
          <a:ln>
            <a:noFill/>
          </a:ln>
        </p:spPr>
      </p:pic>
      <p:pic>
        <p:nvPicPr>
          <p:cNvPr id="95" name="Google Shape;95;p6"/>
          <p:cNvPicPr preferRelativeResize="0"/>
          <p:nvPr/>
        </p:nvPicPr>
        <p:blipFill>
          <a:blip r:embed="rId4">
            <a:alphaModFix/>
          </a:blip>
          <a:stretch>
            <a:fillRect/>
          </a:stretch>
        </p:blipFill>
        <p:spPr>
          <a:xfrm>
            <a:off x="18071050" y="2916825"/>
            <a:ext cx="3894850" cy="5441075"/>
          </a:xfrm>
          <a:prstGeom prst="rect">
            <a:avLst/>
          </a:prstGeom>
          <a:noFill/>
          <a:ln>
            <a:noFill/>
          </a:ln>
        </p:spPr>
      </p:pic>
      <p:pic>
        <p:nvPicPr>
          <p:cNvPr id="96" name="Google Shape;96;p6"/>
          <p:cNvPicPr preferRelativeResize="0"/>
          <p:nvPr/>
        </p:nvPicPr>
        <p:blipFill>
          <a:blip r:embed="rId5">
            <a:alphaModFix/>
          </a:blip>
          <a:stretch>
            <a:fillRect/>
          </a:stretch>
        </p:blipFill>
        <p:spPr>
          <a:xfrm>
            <a:off x="19969251" y="7554450"/>
            <a:ext cx="3627365" cy="54410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7"/>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None/>
            </a:pPr>
            <a:fld id="{00000000-1234-1234-1234-123412341234}" type="slidenum">
              <a:rPr lang="en-US"/>
              <a:t>6</a:t>
            </a:fld>
            <a:endParaRPr/>
          </a:p>
        </p:txBody>
      </p:sp>
      <p:pic>
        <p:nvPicPr>
          <p:cNvPr id="102" name="Google Shape;102;p7"/>
          <p:cNvPicPr preferRelativeResize="0"/>
          <p:nvPr/>
        </p:nvPicPr>
        <p:blipFill>
          <a:blip r:embed="rId3">
            <a:alphaModFix/>
          </a:blip>
          <a:stretch>
            <a:fillRect/>
          </a:stretch>
        </p:blipFill>
        <p:spPr>
          <a:xfrm>
            <a:off x="2038949" y="1539088"/>
            <a:ext cx="8565875" cy="11937123"/>
          </a:xfrm>
          <a:prstGeom prst="rect">
            <a:avLst/>
          </a:prstGeom>
          <a:noFill/>
          <a:ln>
            <a:noFill/>
          </a:ln>
        </p:spPr>
      </p:pic>
      <p:pic>
        <p:nvPicPr>
          <p:cNvPr id="103" name="Google Shape;103;p7"/>
          <p:cNvPicPr preferRelativeResize="0"/>
          <p:nvPr/>
        </p:nvPicPr>
        <p:blipFill>
          <a:blip r:embed="rId4">
            <a:alphaModFix/>
          </a:blip>
          <a:stretch>
            <a:fillRect/>
          </a:stretch>
        </p:blipFill>
        <p:spPr>
          <a:xfrm>
            <a:off x="19605401" y="6982225"/>
            <a:ext cx="4320000" cy="6225025"/>
          </a:xfrm>
          <a:prstGeom prst="rect">
            <a:avLst/>
          </a:prstGeom>
          <a:noFill/>
          <a:ln>
            <a:noFill/>
          </a:ln>
        </p:spPr>
      </p:pic>
      <p:pic>
        <p:nvPicPr>
          <p:cNvPr id="104" name="Google Shape;104;p7"/>
          <p:cNvPicPr preferRelativeResize="0"/>
          <p:nvPr/>
        </p:nvPicPr>
        <p:blipFill>
          <a:blip r:embed="rId5">
            <a:alphaModFix/>
          </a:blip>
          <a:stretch>
            <a:fillRect/>
          </a:stretch>
        </p:blipFill>
        <p:spPr>
          <a:xfrm>
            <a:off x="10604837" y="1704650"/>
            <a:ext cx="8565863" cy="11939146"/>
          </a:xfrm>
          <a:prstGeom prst="rect">
            <a:avLst/>
          </a:prstGeom>
          <a:noFill/>
          <a:ln>
            <a:noFill/>
          </a:ln>
        </p:spPr>
      </p:pic>
      <p:sp>
        <p:nvSpPr>
          <p:cNvPr id="105" name="Google Shape;105;p7"/>
          <p:cNvSpPr txBox="1"/>
          <p:nvPr/>
        </p:nvSpPr>
        <p:spPr>
          <a:xfrm>
            <a:off x="19477200" y="4631875"/>
            <a:ext cx="43083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200" b="1">
                <a:solidFill>
                  <a:schemeClr val="dk1"/>
                </a:solidFill>
                <a:latin typeface="Calibri"/>
                <a:ea typeface="Calibri"/>
                <a:cs typeface="Calibri"/>
                <a:sym typeface="Calibri"/>
              </a:rPr>
              <a:t>Japanese:</a:t>
            </a:r>
            <a:r>
              <a:rPr lang="en-US" sz="2200">
                <a:solidFill>
                  <a:schemeClr val="dk1"/>
                </a:solidFill>
                <a:latin typeface="Calibri"/>
                <a:ea typeface="Calibri"/>
                <a:cs typeface="Calibri"/>
                <a:sym typeface="Calibri"/>
              </a:rPr>
              <a:t> Hana wa majime dakara tasukaruwaa</a:t>
            </a:r>
            <a:endParaRPr sz="2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200" b="1">
                <a:solidFill>
                  <a:schemeClr val="dk1"/>
                </a:solidFill>
                <a:latin typeface="Calibri"/>
                <a:ea typeface="Calibri"/>
                <a:cs typeface="Calibri"/>
                <a:sym typeface="Calibri"/>
              </a:rPr>
              <a:t>English: </a:t>
            </a:r>
            <a:r>
              <a:rPr lang="en-US" sz="2200">
                <a:solidFill>
                  <a:schemeClr val="dk1"/>
                </a:solidFill>
                <a:latin typeface="Calibri"/>
                <a:ea typeface="Calibri"/>
                <a:cs typeface="Calibri"/>
                <a:sym typeface="Calibri"/>
              </a:rPr>
              <a:t>It’s ‘cos you’re so reliable. You’re a tooootal lifesaver!</a:t>
            </a:r>
            <a:endParaRPr sz="2400">
              <a:latin typeface="Inter"/>
              <a:ea typeface="Inter"/>
              <a:cs typeface="Inter"/>
              <a:sym typeface="Inter"/>
            </a:endParaRPr>
          </a:p>
        </p:txBody>
      </p:sp>
      <p:sp>
        <p:nvSpPr>
          <p:cNvPr id="106" name="Google Shape;106;p7"/>
          <p:cNvSpPr/>
          <p:nvPr/>
        </p:nvSpPr>
        <p:spPr>
          <a:xfrm>
            <a:off x="19381800" y="4483200"/>
            <a:ext cx="4499100" cy="18654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7"/>
          <p:cNvCxnSpPr>
            <a:stCxn id="106" idx="1"/>
          </p:cNvCxnSpPr>
          <p:nvPr/>
        </p:nvCxnSpPr>
        <p:spPr>
          <a:xfrm flipH="1">
            <a:off x="17469000" y="5415900"/>
            <a:ext cx="1912800" cy="3392400"/>
          </a:xfrm>
          <a:prstGeom prst="straightConnector1">
            <a:avLst/>
          </a:prstGeom>
          <a:noFill/>
          <a:ln w="28575" cap="flat" cmpd="sng">
            <a:solidFill>
              <a:srgbClr val="4A86E8"/>
            </a:solidFill>
            <a:prstDash val="solid"/>
            <a:round/>
            <a:headEnd type="none" w="med" len="med"/>
            <a:tailEnd type="triangle" w="med" len="med"/>
          </a:ln>
        </p:spPr>
      </p:cxnSp>
      <p:sp>
        <p:nvSpPr>
          <p:cNvPr id="108" name="Google Shape;108;p7"/>
          <p:cNvSpPr/>
          <p:nvPr/>
        </p:nvSpPr>
        <p:spPr>
          <a:xfrm>
            <a:off x="19381800" y="2316670"/>
            <a:ext cx="4499100" cy="14091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txBox="1"/>
          <p:nvPr/>
        </p:nvSpPr>
        <p:spPr>
          <a:xfrm>
            <a:off x="19605400" y="2590275"/>
            <a:ext cx="3000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chemeClr val="dk1"/>
                </a:solidFill>
                <a:latin typeface="Calibri"/>
                <a:ea typeface="Calibri"/>
                <a:cs typeface="Calibri"/>
                <a:sym typeface="Calibri"/>
              </a:rPr>
              <a:t>Japanese:</a:t>
            </a:r>
            <a:r>
              <a:rPr lang="en-US" sz="2200">
                <a:solidFill>
                  <a:schemeClr val="dk1"/>
                </a:solidFill>
                <a:latin typeface="Calibri"/>
                <a:ea typeface="Calibri"/>
                <a:cs typeface="Calibri"/>
                <a:sym typeface="Calibri"/>
              </a:rPr>
              <a:t> “Yatta!”</a:t>
            </a:r>
            <a:br>
              <a:rPr lang="en-US" sz="2200">
                <a:solidFill>
                  <a:schemeClr val="dk1"/>
                </a:solidFill>
                <a:latin typeface="Calibri"/>
                <a:ea typeface="Calibri"/>
                <a:cs typeface="Calibri"/>
                <a:sym typeface="Calibri"/>
              </a:rPr>
            </a:br>
            <a:r>
              <a:rPr lang="en-US" sz="2200" b="1">
                <a:solidFill>
                  <a:schemeClr val="dk1"/>
                </a:solidFill>
                <a:latin typeface="Calibri"/>
                <a:ea typeface="Calibri"/>
                <a:cs typeface="Calibri"/>
                <a:sym typeface="Calibri"/>
              </a:rPr>
              <a:t>English:</a:t>
            </a:r>
            <a:r>
              <a:rPr lang="en-US" sz="2200">
                <a:solidFill>
                  <a:schemeClr val="dk1"/>
                </a:solidFill>
                <a:latin typeface="Calibri"/>
                <a:ea typeface="Calibri"/>
                <a:cs typeface="Calibri"/>
                <a:sym typeface="Calibri"/>
              </a:rPr>
              <a:t> “Oh goody!”</a:t>
            </a:r>
            <a:endParaRPr/>
          </a:p>
        </p:txBody>
      </p:sp>
      <p:cxnSp>
        <p:nvCxnSpPr>
          <p:cNvPr id="110" name="Google Shape;110;p7"/>
          <p:cNvCxnSpPr/>
          <p:nvPr/>
        </p:nvCxnSpPr>
        <p:spPr>
          <a:xfrm flipH="1">
            <a:off x="18024300" y="3122195"/>
            <a:ext cx="1309800" cy="3027000"/>
          </a:xfrm>
          <a:prstGeom prst="straightConnector1">
            <a:avLst/>
          </a:prstGeom>
          <a:noFill/>
          <a:ln w="28575" cap="flat" cmpd="sng">
            <a:solidFill>
              <a:srgbClr val="4A86E8"/>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25a43f00a4e_3_3"/>
          <p:cNvSpPr txBox="1">
            <a:spLocks noGrp="1"/>
          </p:cNvSpPr>
          <p:nvPr>
            <p:ph type="sldNum" idx="12"/>
          </p:nvPr>
        </p:nvSpPr>
        <p:spPr>
          <a:xfrm>
            <a:off x="1" y="13108872"/>
            <a:ext cx="1288200" cy="246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US"/>
              <a:t>7</a:t>
            </a:fld>
            <a:endParaRPr/>
          </a:p>
        </p:txBody>
      </p:sp>
      <p:sp>
        <p:nvSpPr>
          <p:cNvPr id="116" name="Google Shape;116;g25a43f00a4e_3_3"/>
          <p:cNvSpPr txBox="1">
            <a:spLocks noGrp="1"/>
          </p:cNvSpPr>
          <p:nvPr>
            <p:ph type="title"/>
          </p:nvPr>
        </p:nvSpPr>
        <p:spPr>
          <a:xfrm>
            <a:off x="1877750" y="2094675"/>
            <a:ext cx="6616500" cy="1662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5400"/>
              <a:buFont typeface="Inter"/>
              <a:buNone/>
            </a:pPr>
            <a:r>
              <a:rPr lang="en-US"/>
              <a:t>Hana-chan and the Shape of the World</a:t>
            </a:r>
            <a:endParaRPr/>
          </a:p>
        </p:txBody>
      </p:sp>
      <p:sp>
        <p:nvSpPr>
          <p:cNvPr id="117" name="Google Shape;117;g25a43f00a4e_3_3"/>
          <p:cNvSpPr txBox="1">
            <a:spLocks noGrp="1"/>
          </p:cNvSpPr>
          <p:nvPr>
            <p:ph type="body" idx="1"/>
          </p:nvPr>
        </p:nvSpPr>
        <p:spPr>
          <a:xfrm>
            <a:off x="1877747" y="4235845"/>
            <a:ext cx="6616500" cy="3879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800"/>
              <a:buNone/>
            </a:pPr>
            <a:r>
              <a:rPr lang="en-US"/>
              <a:t>BY RYOTARO UEDA</a:t>
            </a:r>
            <a:endParaRPr/>
          </a:p>
        </p:txBody>
      </p:sp>
      <p:sp>
        <p:nvSpPr>
          <p:cNvPr id="118" name="Google Shape;118;g25a43f00a4e_3_3"/>
          <p:cNvSpPr txBox="1">
            <a:spLocks noGrp="1"/>
          </p:cNvSpPr>
          <p:nvPr>
            <p:ph type="body" idx="2"/>
          </p:nvPr>
        </p:nvSpPr>
        <p:spPr>
          <a:xfrm>
            <a:off x="1877450" y="5183950"/>
            <a:ext cx="6213900" cy="3120600"/>
          </a:xfrm>
          <a:prstGeom prst="rect">
            <a:avLst/>
          </a:prstGeom>
          <a:noFill/>
          <a:ln>
            <a:noFill/>
          </a:ln>
        </p:spPr>
        <p:txBody>
          <a:bodyPr spcFirstLastPara="1" wrap="square" lIns="0" tIns="0" rIns="0" bIns="0" anchor="t" anchorCtr="0">
            <a:spAutoFit/>
          </a:bodyPr>
          <a:lstStyle/>
          <a:p>
            <a:pPr marL="342900" lvl="0" indent="-342900" algn="l" rtl="0">
              <a:lnSpc>
                <a:spcPct val="90000"/>
              </a:lnSpc>
              <a:spcBef>
                <a:spcPts val="0"/>
              </a:spcBef>
              <a:spcAft>
                <a:spcPts val="0"/>
              </a:spcAft>
              <a:buClr>
                <a:schemeClr val="dk1"/>
              </a:buClr>
              <a:buSzPts val="2400"/>
              <a:buFont typeface="Arial"/>
              <a:buChar char="•"/>
            </a:pPr>
            <a:r>
              <a:rPr lang="en-US"/>
              <a:t>A slice of life story about a little girl that’s full of charming, heart-warming moments.</a:t>
            </a:r>
            <a:endParaRPr/>
          </a:p>
          <a:p>
            <a:pPr marL="0" lvl="0" indent="0" algn="l" rtl="0">
              <a:lnSpc>
                <a:spcPct val="90000"/>
              </a:lnSpc>
              <a:spcBef>
                <a:spcPts val="0"/>
              </a:spcBef>
              <a:spcAft>
                <a:spcPts val="0"/>
              </a:spcAft>
              <a:buNone/>
            </a:pPr>
            <a:endParaRPr/>
          </a:p>
          <a:p>
            <a:pPr marL="342900" lvl="0" indent="-342900" algn="l" rtl="0">
              <a:lnSpc>
                <a:spcPct val="90000"/>
              </a:lnSpc>
              <a:spcBef>
                <a:spcPts val="0"/>
              </a:spcBef>
              <a:spcAft>
                <a:spcPts val="0"/>
              </a:spcAft>
              <a:buClr>
                <a:schemeClr val="dk1"/>
              </a:buClr>
              <a:buSzPts val="2400"/>
              <a:buFont typeface="Arial"/>
              <a:buChar char="•"/>
            </a:pPr>
            <a:r>
              <a:rPr lang="en-US"/>
              <a:t>Hana uses some child-like descriptions of things she sees and feels. Compare with how the adults around her talk.</a:t>
            </a:r>
            <a:br>
              <a:rPr lang="en-US"/>
            </a:br>
            <a:endParaRPr/>
          </a:p>
          <a:p>
            <a:pPr marL="342900" lvl="0" indent="-342900" algn="l" rtl="0">
              <a:lnSpc>
                <a:spcPct val="90000"/>
              </a:lnSpc>
              <a:spcBef>
                <a:spcPts val="1000"/>
              </a:spcBef>
              <a:spcAft>
                <a:spcPts val="0"/>
              </a:spcAft>
              <a:buClr>
                <a:schemeClr val="dk1"/>
              </a:buClr>
              <a:buSzPts val="2400"/>
              <a:buFont typeface="Arial"/>
              <a:buChar char="•"/>
            </a:pPr>
            <a:r>
              <a:rPr lang="en-US"/>
              <a:t>Complete in 1 volume</a:t>
            </a:r>
            <a:endParaRPr/>
          </a:p>
        </p:txBody>
      </p:sp>
      <p:pic>
        <p:nvPicPr>
          <p:cNvPr id="119" name="Google Shape;119;g25a43f00a4e_3_3"/>
          <p:cNvPicPr preferRelativeResize="0"/>
          <p:nvPr/>
        </p:nvPicPr>
        <p:blipFill>
          <a:blip r:embed="rId3">
            <a:alphaModFix/>
          </a:blip>
          <a:stretch>
            <a:fillRect/>
          </a:stretch>
        </p:blipFill>
        <p:spPr>
          <a:xfrm>
            <a:off x="10199350" y="1900600"/>
            <a:ext cx="7643700" cy="11109850"/>
          </a:xfrm>
          <a:prstGeom prst="rect">
            <a:avLst/>
          </a:prstGeom>
          <a:noFill/>
          <a:ln>
            <a:noFill/>
          </a:ln>
        </p:spPr>
      </p:pic>
      <p:pic>
        <p:nvPicPr>
          <p:cNvPr id="120" name="Google Shape;120;g25a43f00a4e_3_3"/>
          <p:cNvPicPr preferRelativeResize="0"/>
          <p:nvPr/>
        </p:nvPicPr>
        <p:blipFill>
          <a:blip r:embed="rId4">
            <a:alphaModFix/>
          </a:blip>
          <a:stretch>
            <a:fillRect/>
          </a:stretch>
        </p:blipFill>
        <p:spPr>
          <a:xfrm>
            <a:off x="18277725" y="4782550"/>
            <a:ext cx="4564326" cy="67018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9"/>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None/>
            </a:pPr>
            <a:fld id="{00000000-1234-1234-1234-123412341234}" type="slidenum">
              <a:rPr lang="en-US"/>
              <a:t>8</a:t>
            </a:fld>
            <a:endParaRPr/>
          </a:p>
        </p:txBody>
      </p:sp>
      <p:pic>
        <p:nvPicPr>
          <p:cNvPr id="126" name="Google Shape;126;p9"/>
          <p:cNvPicPr preferRelativeResize="0"/>
          <p:nvPr/>
        </p:nvPicPr>
        <p:blipFill>
          <a:blip r:embed="rId3">
            <a:alphaModFix/>
          </a:blip>
          <a:stretch>
            <a:fillRect/>
          </a:stretch>
        </p:blipFill>
        <p:spPr>
          <a:xfrm>
            <a:off x="19021350" y="7064425"/>
            <a:ext cx="4158650" cy="6044450"/>
          </a:xfrm>
          <a:prstGeom prst="rect">
            <a:avLst/>
          </a:prstGeom>
          <a:noFill/>
          <a:ln>
            <a:noFill/>
          </a:ln>
        </p:spPr>
      </p:pic>
      <p:pic>
        <p:nvPicPr>
          <p:cNvPr id="127" name="Google Shape;127;p9"/>
          <p:cNvPicPr preferRelativeResize="0"/>
          <p:nvPr/>
        </p:nvPicPr>
        <p:blipFill rotWithShape="1">
          <a:blip r:embed="rId4">
            <a:alphaModFix/>
          </a:blip>
          <a:srcRect b="1048"/>
          <a:stretch/>
        </p:blipFill>
        <p:spPr>
          <a:xfrm>
            <a:off x="1711600" y="1858400"/>
            <a:ext cx="8186826" cy="11689601"/>
          </a:xfrm>
          <a:prstGeom prst="rect">
            <a:avLst/>
          </a:prstGeom>
          <a:noFill/>
          <a:ln>
            <a:noFill/>
          </a:ln>
        </p:spPr>
      </p:pic>
      <p:pic>
        <p:nvPicPr>
          <p:cNvPr id="128" name="Google Shape;128;p9"/>
          <p:cNvPicPr preferRelativeResize="0"/>
          <p:nvPr/>
        </p:nvPicPr>
        <p:blipFill rotWithShape="1">
          <a:blip r:embed="rId5">
            <a:alphaModFix/>
          </a:blip>
          <a:srcRect l="903" r="893"/>
          <a:stretch/>
        </p:blipFill>
        <p:spPr>
          <a:xfrm>
            <a:off x="10127800" y="1858400"/>
            <a:ext cx="7886850" cy="11778399"/>
          </a:xfrm>
          <a:prstGeom prst="rect">
            <a:avLst/>
          </a:prstGeom>
          <a:noFill/>
          <a:ln>
            <a:noFill/>
          </a:ln>
        </p:spPr>
      </p:pic>
      <p:sp>
        <p:nvSpPr>
          <p:cNvPr id="129" name="Google Shape;129;p9"/>
          <p:cNvSpPr txBox="1"/>
          <p:nvPr/>
        </p:nvSpPr>
        <p:spPr>
          <a:xfrm>
            <a:off x="18946525" y="3826850"/>
            <a:ext cx="43083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200" b="1">
                <a:solidFill>
                  <a:schemeClr val="dk1"/>
                </a:solidFill>
                <a:latin typeface="Calibri"/>
                <a:ea typeface="Calibri"/>
                <a:cs typeface="Calibri"/>
                <a:sym typeface="Calibri"/>
              </a:rPr>
              <a:t>Japanese:</a:t>
            </a:r>
            <a:r>
              <a:rPr lang="en-US" sz="2200">
                <a:solidFill>
                  <a:schemeClr val="dk1"/>
                </a:solidFill>
                <a:latin typeface="Calibri"/>
                <a:ea typeface="Calibri"/>
                <a:cs typeface="Calibri"/>
                <a:sym typeface="Calibri"/>
              </a:rPr>
              <a:t> Onaka-jo shitoru mitaiyan</a:t>
            </a:r>
            <a:br>
              <a:rPr lang="en-US" sz="2200">
                <a:solidFill>
                  <a:schemeClr val="dk1"/>
                </a:solidFill>
                <a:latin typeface="Calibri"/>
                <a:ea typeface="Calibri"/>
                <a:cs typeface="Calibri"/>
                <a:sym typeface="Calibri"/>
              </a:rPr>
            </a:br>
            <a:endParaRPr sz="2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200" b="1">
                <a:solidFill>
                  <a:schemeClr val="dk1"/>
                </a:solidFill>
                <a:latin typeface="Calibri"/>
                <a:ea typeface="Calibri"/>
                <a:cs typeface="Calibri"/>
                <a:sym typeface="Calibri"/>
              </a:rPr>
              <a:t>English: </a:t>
            </a:r>
            <a:r>
              <a:rPr lang="en-US" sz="2200">
                <a:solidFill>
                  <a:schemeClr val="dk1"/>
                </a:solidFill>
                <a:latin typeface="Calibri"/>
                <a:ea typeface="Calibri"/>
                <a:cs typeface="Calibri"/>
                <a:sym typeface="Calibri"/>
              </a:rPr>
              <a:t>Like it’s got a rumbly tummy.</a:t>
            </a:r>
            <a:endParaRPr sz="2400">
              <a:latin typeface="Inter"/>
              <a:ea typeface="Inter"/>
              <a:cs typeface="Inter"/>
              <a:sym typeface="Inter"/>
            </a:endParaRPr>
          </a:p>
        </p:txBody>
      </p:sp>
      <p:sp>
        <p:nvSpPr>
          <p:cNvPr id="130" name="Google Shape;130;p9"/>
          <p:cNvSpPr/>
          <p:nvPr/>
        </p:nvSpPr>
        <p:spPr>
          <a:xfrm>
            <a:off x="18680775" y="3638150"/>
            <a:ext cx="4499100" cy="22551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9"/>
          <p:cNvCxnSpPr>
            <a:stCxn id="130" idx="1"/>
          </p:cNvCxnSpPr>
          <p:nvPr/>
        </p:nvCxnSpPr>
        <p:spPr>
          <a:xfrm flipH="1">
            <a:off x="14742675" y="4765700"/>
            <a:ext cx="3938100" cy="5368500"/>
          </a:xfrm>
          <a:prstGeom prst="straightConnector1">
            <a:avLst/>
          </a:prstGeom>
          <a:noFill/>
          <a:ln w="28575" cap="flat" cmpd="sng">
            <a:solidFill>
              <a:srgbClr val="4A86E8"/>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0" descr="A shelf with books on it&#10;&#10;Description automatically generated"/>
          <p:cNvPicPr preferRelativeResize="0"/>
          <p:nvPr/>
        </p:nvPicPr>
        <p:blipFill rotWithShape="1">
          <a:blip r:embed="rId3">
            <a:alphaModFix/>
          </a:blip>
          <a:srcRect/>
          <a:stretch/>
        </p:blipFill>
        <p:spPr>
          <a:xfrm>
            <a:off x="16162421" y="2496900"/>
            <a:ext cx="7543800" cy="10058400"/>
          </a:xfrm>
          <a:prstGeom prst="rect">
            <a:avLst/>
          </a:prstGeom>
          <a:noFill/>
          <a:ln>
            <a:noFill/>
          </a:ln>
        </p:spPr>
      </p:pic>
      <p:pic>
        <p:nvPicPr>
          <p:cNvPr id="137" name="Google Shape;137;p10" descr="A group of people sitting on a bench holding drinks&#10;&#10;Description automatically generated"/>
          <p:cNvPicPr preferRelativeResize="0"/>
          <p:nvPr/>
        </p:nvPicPr>
        <p:blipFill rotWithShape="1">
          <a:blip r:embed="rId4">
            <a:alphaModFix/>
          </a:blip>
          <a:srcRect/>
          <a:stretch/>
        </p:blipFill>
        <p:spPr>
          <a:xfrm>
            <a:off x="2192198" y="3072865"/>
            <a:ext cx="6375042" cy="10058400"/>
          </a:xfrm>
          <a:prstGeom prst="rect">
            <a:avLst/>
          </a:prstGeom>
          <a:noFill/>
          <a:ln>
            <a:noFill/>
          </a:ln>
        </p:spPr>
      </p:pic>
      <p:pic>
        <p:nvPicPr>
          <p:cNvPr id="138" name="Google Shape;138;p10" descr="A store front with a sign on the window&#10;&#10;Description automatically generated"/>
          <p:cNvPicPr preferRelativeResize="0"/>
          <p:nvPr/>
        </p:nvPicPr>
        <p:blipFill rotWithShape="1">
          <a:blip r:embed="rId5">
            <a:alphaModFix/>
          </a:blip>
          <a:srcRect l="1" t="17465" r="-2099" b="13396"/>
          <a:stretch/>
        </p:blipFill>
        <p:spPr>
          <a:xfrm>
            <a:off x="9306024" y="3072865"/>
            <a:ext cx="7702217" cy="6954253"/>
          </a:xfrm>
          <a:prstGeom prst="rect">
            <a:avLst/>
          </a:prstGeom>
          <a:noFill/>
          <a:ln>
            <a:noFill/>
          </a:ln>
        </p:spPr>
      </p:pic>
      <p:sp>
        <p:nvSpPr>
          <p:cNvPr id="139" name="Google Shape;139;p10"/>
          <p:cNvSpPr txBox="1"/>
          <p:nvPr/>
        </p:nvSpPr>
        <p:spPr>
          <a:xfrm>
            <a:off x="3125830" y="1913000"/>
            <a:ext cx="45078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Inter"/>
                <a:ea typeface="Inter"/>
                <a:cs typeface="Inter"/>
                <a:sym typeface="Inter"/>
              </a:rPr>
              <a:t>Kei Iwata</a:t>
            </a:r>
            <a:endParaRPr/>
          </a:p>
        </p:txBody>
      </p:sp>
      <p:sp>
        <p:nvSpPr>
          <p:cNvPr id="140" name="Google Shape;140;p10"/>
          <p:cNvSpPr txBox="1"/>
          <p:nvPr/>
        </p:nvSpPr>
        <p:spPr>
          <a:xfrm>
            <a:off x="9068575" y="10800975"/>
            <a:ext cx="6744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Inter"/>
                <a:ea typeface="Inter"/>
                <a:cs typeface="Inter"/>
                <a:sym typeface="Inter"/>
              </a:rPr>
              <a:t>The Beguiling</a:t>
            </a:r>
            <a:endParaRPr/>
          </a:p>
          <a:p>
            <a:pPr marL="0" marR="0" lvl="0" indent="0" algn="ctr" rtl="0">
              <a:spcBef>
                <a:spcPts val="0"/>
              </a:spcBef>
              <a:spcAft>
                <a:spcPts val="0"/>
              </a:spcAft>
              <a:buNone/>
            </a:pPr>
            <a:r>
              <a:rPr lang="en-US" sz="5400">
                <a:solidFill>
                  <a:schemeClr val="lt1"/>
                </a:solidFill>
                <a:latin typeface="Inter"/>
                <a:ea typeface="Inter"/>
                <a:cs typeface="Inter"/>
                <a:sym typeface="Inter"/>
              </a:rPr>
              <a:t>Toronto, Canada</a:t>
            </a:r>
            <a:endParaRPr/>
          </a:p>
        </p:txBody>
      </p:sp>
    </p:spTree>
  </p:cSld>
  <p:clrMapOvr>
    <a:masterClrMapping/>
  </p:clrMapOvr>
</p:sld>
</file>

<file path=ppt/theme/theme1.xml><?xml version="1.0" encoding="utf-8"?>
<a:theme xmlns:a="http://schemas.openxmlformats.org/drawingml/2006/main" name="1_Custom Design">
  <a:themeElements>
    <a:clrScheme name="Bibliotheca">
      <a:dk1>
        <a:srgbClr val="000000"/>
      </a:dk1>
      <a:lt1>
        <a:srgbClr val="FFFFFF"/>
      </a:lt1>
      <a:dk2>
        <a:srgbClr val="000000"/>
      </a:dk2>
      <a:lt2>
        <a:srgbClr val="FFFFFF"/>
      </a:lt2>
      <a:accent1>
        <a:srgbClr val="000000"/>
      </a:accent1>
      <a:accent2>
        <a:srgbClr val="7F7F7F"/>
      </a:accent2>
      <a:accent3>
        <a:srgbClr val="EE0000"/>
      </a:accent3>
      <a:accent4>
        <a:srgbClr val="FF3B3B"/>
      </a:accent4>
      <a:accent5>
        <a:srgbClr val="B2B2B2"/>
      </a:accent5>
      <a:accent6>
        <a:srgbClr val="EEEEEE"/>
      </a:accent6>
      <a:hlink>
        <a:srgbClr val="EE0000"/>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1258</Words>
  <Application>Microsoft Macintosh PowerPoint</Application>
  <PresentationFormat>Custom</PresentationFormat>
  <Paragraphs>114</Paragraphs>
  <Slides>19</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Inter</vt:lpstr>
      <vt:lpstr>Wingdings</vt:lpstr>
      <vt:lpstr>游ゴシック</vt:lpstr>
      <vt:lpstr>ＭＳ Ｐゴシック</vt:lpstr>
      <vt:lpstr>Arial</vt:lpstr>
      <vt:lpstr>Inter Medium</vt:lpstr>
      <vt:lpstr>Noto Sans Symbols</vt:lpstr>
      <vt:lpstr>Calibri</vt:lpstr>
      <vt:lpstr>1_Custom Design</vt:lpstr>
      <vt:lpstr>Comics Plus ウェビナー  The Role Manga Plays in Learning English and Understanding Japanese Culture - Introduction to Comics Plus  2023年7月26日10:00-11:00</vt:lpstr>
      <vt:lpstr>PowerPoint Presentation</vt:lpstr>
      <vt:lpstr>PowerPoint Presentation</vt:lpstr>
      <vt:lpstr>PowerPoint Presentation</vt:lpstr>
      <vt:lpstr>Wolf Children:  Ame and Yuki</vt:lpstr>
      <vt:lpstr>PowerPoint Presentation</vt:lpstr>
      <vt:lpstr>Hana-chan and the Shape of the World</vt:lpstr>
      <vt:lpstr>PowerPoint Presentation</vt:lpstr>
      <vt:lpstr>PowerPoint Presentation</vt:lpstr>
      <vt:lpstr>Peanuts</vt:lpstr>
      <vt:lpstr>Peanuts</vt:lpstr>
      <vt:lpstr>Hellboy</vt:lpstr>
      <vt:lpstr>Kick-Ass</vt:lpstr>
      <vt:lpstr>Yuta Okada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ComicsPlus ウェビナー  The Role Manga Plays in Learning English and Understanding Japanese Culture - Introduction to Comics Plus  2023年7月26日10:00-11:00</dc:title>
  <dc:creator>Mackenzie Carrane</dc:creator>
  <cp:lastModifiedBy>Ann Lim</cp:lastModifiedBy>
  <cp:revision>6</cp:revision>
  <dcterms:created xsi:type="dcterms:W3CDTF">2021-08-27T22:02:51Z</dcterms:created>
  <dcterms:modified xsi:type="dcterms:W3CDTF">2023-07-27T06:06:13Z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0x010100D198791C812E714DA545B1499AB721E4</vt:lpwstr>
  </property>
  <property fmtid="{D5CDD505-2E9C-101B-9397-08002B2CF9AE}" pid="3" name="Product category">
    <vt:lpwstr>27;#General|abb9b082-7188-4986-bce3-00e9251b5e6f</vt:lpwstr>
  </property>
</Properties>
</file>